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9" r:id="rId5"/>
    <p:sldId id="270" r:id="rId6"/>
    <p:sldId id="271" r:id="rId7"/>
    <p:sldId id="272" r:id="rId8"/>
    <p:sldId id="265" r:id="rId9"/>
    <p:sldId id="273" r:id="rId10"/>
    <p:sldId id="274" r:id="rId11"/>
    <p:sldId id="275" r:id="rId12"/>
    <p:sldId id="276" r:id="rId13"/>
    <p:sldId id="260" r:id="rId14"/>
    <p:sldId id="277" r:id="rId15"/>
    <p:sldId id="267" r:id="rId16"/>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sp>
        <p:nvSpPr>
          <p:cNvPr id="7" name="Rovná spojnica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Nadpis 28"/>
          <p:cNvSpPr>
            <a:spLocks noGrp="1"/>
          </p:cNvSpPr>
          <p:nvPr>
            <p:ph type="ctrTitle"/>
          </p:nvPr>
        </p:nvSpPr>
        <p:spPr>
          <a:xfrm>
            <a:off x="381000" y="4853411"/>
            <a:ext cx="8458200" cy="1222375"/>
          </a:xfrm>
        </p:spPr>
        <p:txBody>
          <a:bodyPr anchor="t"/>
          <a:lstStyle/>
          <a:p>
            <a:r>
              <a:rPr kumimoji="0" lang="sk-SK" smtClean="0"/>
              <a:t>Upravte štýly predlohy textu</a:t>
            </a:r>
            <a:endParaRPr kumimoji="0" lang="en-US"/>
          </a:p>
        </p:txBody>
      </p:sp>
      <p:sp>
        <p:nvSpPr>
          <p:cNvPr id="9" name="Podnadpis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sk-SK" smtClean="0"/>
              <a:t>Upravte štýl predlohy podnadpisov</a:t>
            </a:r>
            <a:endParaRPr kumimoji="0" lang="en-US"/>
          </a:p>
        </p:txBody>
      </p:sp>
      <p:sp>
        <p:nvSpPr>
          <p:cNvPr id="16" name="Zástupný symbol dátumu 15"/>
          <p:cNvSpPr>
            <a:spLocks noGrp="1"/>
          </p:cNvSpPr>
          <p:nvPr>
            <p:ph type="dt" sz="half" idx="10"/>
          </p:nvPr>
        </p:nvSpPr>
        <p:spPr/>
        <p:txBody>
          <a:bodyPr/>
          <a:lstStyle/>
          <a:p>
            <a:fld id="{BE36EF5C-D70B-4F09-A661-E5532F1E9CC2}" type="datetimeFigureOut">
              <a:rPr lang="sk-SK" smtClean="0"/>
              <a:pPr/>
              <a:t>15. 4. 2014</a:t>
            </a:fld>
            <a:endParaRPr lang="sk-SK"/>
          </a:p>
        </p:txBody>
      </p:sp>
      <p:sp>
        <p:nvSpPr>
          <p:cNvPr id="2" name="Zástupný symbol päty 1"/>
          <p:cNvSpPr>
            <a:spLocks noGrp="1"/>
          </p:cNvSpPr>
          <p:nvPr>
            <p:ph type="ftr" sz="quarter" idx="11"/>
          </p:nvPr>
        </p:nvSpPr>
        <p:spPr/>
        <p:txBody>
          <a:bodyPr/>
          <a:lstStyle/>
          <a:p>
            <a:endParaRPr lang="sk-SK"/>
          </a:p>
        </p:txBody>
      </p:sp>
      <p:sp>
        <p:nvSpPr>
          <p:cNvPr id="15" name="Zástupný symbol čísla snímky 14"/>
          <p:cNvSpPr>
            <a:spLocks noGrp="1"/>
          </p:cNvSpPr>
          <p:nvPr>
            <p:ph type="sldNum" sz="quarter" idx="12"/>
          </p:nvPr>
        </p:nvSpPr>
        <p:spPr>
          <a:xfrm>
            <a:off x="8229600" y="6473952"/>
            <a:ext cx="758952" cy="246888"/>
          </a:xfrm>
        </p:spPr>
        <p:txBody>
          <a:bodyPr/>
          <a:lstStyle/>
          <a:p>
            <a:fld id="{465C0E13-715F-47D7-A8E2-E1FA23D5D1FE}" type="slidenum">
              <a:rPr lang="sk-SK" smtClean="0"/>
              <a:pPr/>
              <a:t>‹#›</a:t>
            </a:fld>
            <a:endParaRPr lang="sk-S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smtClean="0"/>
              <a:t>Upravte štýly predlohy textu</a:t>
            </a:r>
            <a:endParaRPr kumimoji="0" lang="en-US"/>
          </a:p>
        </p:txBody>
      </p:sp>
      <p:sp>
        <p:nvSpPr>
          <p:cNvPr id="3" name="Zástupný symbol zvislého textu 2"/>
          <p:cNvSpPr>
            <a:spLocks noGrp="1"/>
          </p:cNvSpPr>
          <p:nvPr>
            <p:ph type="body" orient="vert" idx="1"/>
          </p:nvPr>
        </p:nvSpPr>
        <p:spPr/>
        <p:txBody>
          <a:bodyPr vert="eaVert"/>
          <a:lstStyle/>
          <a:p>
            <a:pPr lvl="0" eaLnBrk="1" latinLnBrk="0" hangingPunct="1"/>
            <a:r>
              <a:rPr lang="sk-SK" smtClean="0"/>
              <a:t>Upravte štýl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dátumu 3"/>
          <p:cNvSpPr>
            <a:spLocks noGrp="1"/>
          </p:cNvSpPr>
          <p:nvPr>
            <p:ph type="dt" sz="half" idx="10"/>
          </p:nvPr>
        </p:nvSpPr>
        <p:spPr/>
        <p:txBody>
          <a:bodyPr/>
          <a:lstStyle/>
          <a:p>
            <a:fld id="{BE36EF5C-D70B-4F09-A661-E5532F1E9CC2}" type="datetimeFigureOut">
              <a:rPr lang="sk-SK" smtClean="0"/>
              <a:pPr/>
              <a:t>15. 4. 2014</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465C0E13-715F-47D7-A8E2-E1FA23D5D1FE}"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858000" y="549276"/>
            <a:ext cx="1828800" cy="5851525"/>
          </a:xfrm>
        </p:spPr>
        <p:txBody>
          <a:bodyPr vert="eaVert"/>
          <a:lstStyle/>
          <a:p>
            <a:r>
              <a:rPr kumimoji="0" lang="sk-SK" smtClean="0"/>
              <a:t>Upravte štýly predlohy textu</a:t>
            </a:r>
            <a:endParaRPr kumimoji="0" lang="en-US"/>
          </a:p>
        </p:txBody>
      </p:sp>
      <p:sp>
        <p:nvSpPr>
          <p:cNvPr id="3" name="Zástupný symbol zvislého textu 2"/>
          <p:cNvSpPr>
            <a:spLocks noGrp="1"/>
          </p:cNvSpPr>
          <p:nvPr>
            <p:ph type="body" orient="vert" idx="1"/>
          </p:nvPr>
        </p:nvSpPr>
        <p:spPr>
          <a:xfrm>
            <a:off x="457200" y="549276"/>
            <a:ext cx="6248400" cy="5851525"/>
          </a:xfrm>
        </p:spPr>
        <p:txBody>
          <a:bodyPr vert="eaVert"/>
          <a:lstStyle/>
          <a:p>
            <a:pPr lvl="0" eaLnBrk="1" latinLnBrk="0" hangingPunct="1"/>
            <a:r>
              <a:rPr lang="sk-SK" smtClean="0"/>
              <a:t>Upravte štýl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dátumu 3"/>
          <p:cNvSpPr>
            <a:spLocks noGrp="1"/>
          </p:cNvSpPr>
          <p:nvPr>
            <p:ph type="dt" sz="half" idx="10"/>
          </p:nvPr>
        </p:nvSpPr>
        <p:spPr/>
        <p:txBody>
          <a:bodyPr/>
          <a:lstStyle/>
          <a:p>
            <a:fld id="{BE36EF5C-D70B-4F09-A661-E5532F1E9CC2}" type="datetimeFigureOut">
              <a:rPr lang="sk-SK" smtClean="0"/>
              <a:pPr/>
              <a:t>15. 4. 2014</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465C0E13-715F-47D7-A8E2-E1FA23D5D1FE}"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2" name="Nadpis 21"/>
          <p:cNvSpPr>
            <a:spLocks noGrp="1"/>
          </p:cNvSpPr>
          <p:nvPr>
            <p:ph type="title"/>
          </p:nvPr>
        </p:nvSpPr>
        <p:spPr/>
        <p:txBody>
          <a:bodyPr/>
          <a:lstStyle/>
          <a:p>
            <a:r>
              <a:rPr kumimoji="0" lang="sk-SK" smtClean="0"/>
              <a:t>Upravte štýly predlohy textu</a:t>
            </a:r>
            <a:endParaRPr kumimoji="0" lang="en-US"/>
          </a:p>
        </p:txBody>
      </p:sp>
      <p:sp>
        <p:nvSpPr>
          <p:cNvPr id="27" name="Zástupný symbol obsahu 26"/>
          <p:cNvSpPr>
            <a:spLocks noGrp="1"/>
          </p:cNvSpPr>
          <p:nvPr>
            <p:ph idx="1"/>
          </p:nvPr>
        </p:nvSpPr>
        <p:spPr/>
        <p:txBody>
          <a:bodyPr/>
          <a:lstStyle/>
          <a:p>
            <a:pPr lvl="0" eaLnBrk="1" latinLnBrk="0" hangingPunct="1"/>
            <a:r>
              <a:rPr lang="sk-SK" smtClean="0"/>
              <a:t>Upravte štýl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25" name="Zástupný symbol dátumu 24"/>
          <p:cNvSpPr>
            <a:spLocks noGrp="1"/>
          </p:cNvSpPr>
          <p:nvPr>
            <p:ph type="dt" sz="half" idx="10"/>
          </p:nvPr>
        </p:nvSpPr>
        <p:spPr/>
        <p:txBody>
          <a:bodyPr/>
          <a:lstStyle/>
          <a:p>
            <a:fld id="{BE36EF5C-D70B-4F09-A661-E5532F1E9CC2}" type="datetimeFigureOut">
              <a:rPr lang="sk-SK" smtClean="0"/>
              <a:pPr/>
              <a:t>15. 4. 2014</a:t>
            </a:fld>
            <a:endParaRPr lang="sk-SK"/>
          </a:p>
        </p:txBody>
      </p:sp>
      <p:sp>
        <p:nvSpPr>
          <p:cNvPr id="19" name="Zástupný symbol päty 18"/>
          <p:cNvSpPr>
            <a:spLocks noGrp="1"/>
          </p:cNvSpPr>
          <p:nvPr>
            <p:ph type="ftr" sz="quarter" idx="11"/>
          </p:nvPr>
        </p:nvSpPr>
        <p:spPr>
          <a:xfrm>
            <a:off x="3581400" y="76200"/>
            <a:ext cx="2895600" cy="288925"/>
          </a:xfrm>
        </p:spPr>
        <p:txBody>
          <a:bodyPr/>
          <a:lstStyle/>
          <a:p>
            <a:endParaRPr lang="sk-SK"/>
          </a:p>
        </p:txBody>
      </p:sp>
      <p:sp>
        <p:nvSpPr>
          <p:cNvPr id="16" name="Zástupný symbol čísla snímky 15"/>
          <p:cNvSpPr>
            <a:spLocks noGrp="1"/>
          </p:cNvSpPr>
          <p:nvPr>
            <p:ph type="sldNum" sz="quarter" idx="12"/>
          </p:nvPr>
        </p:nvSpPr>
        <p:spPr>
          <a:xfrm>
            <a:off x="8229600" y="6473952"/>
            <a:ext cx="758952" cy="246888"/>
          </a:xfrm>
        </p:spPr>
        <p:txBody>
          <a:bodyPr/>
          <a:lstStyle/>
          <a:p>
            <a:fld id="{465C0E13-715F-47D7-A8E2-E1FA23D5D1FE}"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Hlavička sekcie">
    <p:bg>
      <p:bgRef idx="1003">
        <a:schemeClr val="bg2"/>
      </p:bgRef>
    </p:bg>
    <p:spTree>
      <p:nvGrpSpPr>
        <p:cNvPr id="1" name=""/>
        <p:cNvGrpSpPr/>
        <p:nvPr/>
      </p:nvGrpSpPr>
      <p:grpSpPr>
        <a:xfrm>
          <a:off x="0" y="0"/>
          <a:ext cx="0" cy="0"/>
          <a:chOff x="0" y="0"/>
          <a:chExt cx="0" cy="0"/>
        </a:xfrm>
      </p:grpSpPr>
      <p:sp>
        <p:nvSpPr>
          <p:cNvPr id="7" name="Rovná spojnica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textu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sk-SK" smtClean="0"/>
              <a:t>Upravte štýl predlohy textu.</a:t>
            </a:r>
          </a:p>
        </p:txBody>
      </p:sp>
      <p:sp>
        <p:nvSpPr>
          <p:cNvPr id="19" name="Zástupný symbol dátumu 18"/>
          <p:cNvSpPr>
            <a:spLocks noGrp="1"/>
          </p:cNvSpPr>
          <p:nvPr>
            <p:ph type="dt" sz="half" idx="10"/>
          </p:nvPr>
        </p:nvSpPr>
        <p:spPr/>
        <p:txBody>
          <a:bodyPr/>
          <a:lstStyle/>
          <a:p>
            <a:fld id="{BE36EF5C-D70B-4F09-A661-E5532F1E9CC2}" type="datetimeFigureOut">
              <a:rPr lang="sk-SK" smtClean="0"/>
              <a:pPr/>
              <a:t>15. 4. 2014</a:t>
            </a:fld>
            <a:endParaRPr lang="sk-SK"/>
          </a:p>
        </p:txBody>
      </p:sp>
      <p:sp>
        <p:nvSpPr>
          <p:cNvPr id="11" name="Zástupný symbol päty 10"/>
          <p:cNvSpPr>
            <a:spLocks noGrp="1"/>
          </p:cNvSpPr>
          <p:nvPr>
            <p:ph type="ftr" sz="quarter" idx="11"/>
          </p:nvPr>
        </p:nvSpPr>
        <p:spPr/>
        <p:txBody>
          <a:bodyPr/>
          <a:lstStyle/>
          <a:p>
            <a:endParaRPr lang="sk-SK"/>
          </a:p>
        </p:txBody>
      </p:sp>
      <p:sp>
        <p:nvSpPr>
          <p:cNvPr id="16" name="Zástupný symbol čísla snímky 15"/>
          <p:cNvSpPr>
            <a:spLocks noGrp="1"/>
          </p:cNvSpPr>
          <p:nvPr>
            <p:ph type="sldNum" sz="quarter" idx="12"/>
          </p:nvPr>
        </p:nvSpPr>
        <p:spPr/>
        <p:txBody>
          <a:bodyPr/>
          <a:lstStyle/>
          <a:p>
            <a:fld id="{465C0E13-715F-47D7-A8E2-E1FA23D5D1FE}" type="slidenum">
              <a:rPr lang="sk-SK" smtClean="0"/>
              <a:pPr/>
              <a:t>‹#›</a:t>
            </a:fld>
            <a:endParaRPr lang="sk-SK"/>
          </a:p>
        </p:txBody>
      </p:sp>
      <p:sp>
        <p:nvSpPr>
          <p:cNvPr id="8" name="Nadpis 7"/>
          <p:cNvSpPr>
            <a:spLocks noGrp="1"/>
          </p:cNvSpPr>
          <p:nvPr>
            <p:ph type="title"/>
          </p:nvPr>
        </p:nvSpPr>
        <p:spPr>
          <a:xfrm>
            <a:off x="180475" y="2947085"/>
            <a:ext cx="8686800" cy="1184825"/>
          </a:xfrm>
        </p:spPr>
        <p:txBody>
          <a:bodyPr rtlCol="0" anchor="t"/>
          <a:lstStyle>
            <a:lvl1pPr algn="r">
              <a:defRPr/>
            </a:lvl1pPr>
          </a:lstStyle>
          <a:p>
            <a:r>
              <a:rPr kumimoji="0" lang="sk-SK" smtClean="0"/>
              <a:t>Upravte štýly predlohy textu</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0" name="Nadpis 19"/>
          <p:cNvSpPr>
            <a:spLocks noGrp="1"/>
          </p:cNvSpPr>
          <p:nvPr>
            <p:ph type="title"/>
          </p:nvPr>
        </p:nvSpPr>
        <p:spPr>
          <a:xfrm>
            <a:off x="301752" y="457200"/>
            <a:ext cx="8686800" cy="841248"/>
          </a:xfrm>
        </p:spPr>
        <p:txBody>
          <a:bodyPr/>
          <a:lstStyle/>
          <a:p>
            <a:r>
              <a:rPr kumimoji="0" lang="sk-SK" smtClean="0"/>
              <a:t>Upravte štýly predlohy textu</a:t>
            </a:r>
            <a:endParaRPr kumimoji="0" lang="en-US"/>
          </a:p>
        </p:txBody>
      </p:sp>
      <p:sp>
        <p:nvSpPr>
          <p:cNvPr id="14" name="Zástupný symbol obsahu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sk-SK" smtClean="0"/>
              <a:t>Upravte štýl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13" name="Zástupný symbol obsahu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sk-SK" smtClean="0"/>
              <a:t>Upravte štýl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21" name="Zástupný symbol dátumu 20"/>
          <p:cNvSpPr>
            <a:spLocks noGrp="1"/>
          </p:cNvSpPr>
          <p:nvPr>
            <p:ph type="dt" sz="half" idx="10"/>
          </p:nvPr>
        </p:nvSpPr>
        <p:spPr/>
        <p:txBody>
          <a:bodyPr/>
          <a:lstStyle/>
          <a:p>
            <a:fld id="{BE36EF5C-D70B-4F09-A661-E5532F1E9CC2}" type="datetimeFigureOut">
              <a:rPr lang="sk-SK" smtClean="0"/>
              <a:pPr/>
              <a:t>15. 4. 2014</a:t>
            </a:fld>
            <a:endParaRPr lang="sk-SK"/>
          </a:p>
        </p:txBody>
      </p:sp>
      <p:sp>
        <p:nvSpPr>
          <p:cNvPr id="10" name="Zástupný symbol päty 9"/>
          <p:cNvSpPr>
            <a:spLocks noGrp="1"/>
          </p:cNvSpPr>
          <p:nvPr>
            <p:ph type="ftr" sz="quarter" idx="11"/>
          </p:nvPr>
        </p:nvSpPr>
        <p:spPr/>
        <p:txBody>
          <a:bodyPr/>
          <a:lstStyle/>
          <a:p>
            <a:endParaRPr lang="sk-SK"/>
          </a:p>
        </p:txBody>
      </p:sp>
      <p:sp>
        <p:nvSpPr>
          <p:cNvPr id="31" name="Zástupný symbol čísla snímky 30"/>
          <p:cNvSpPr>
            <a:spLocks noGrp="1"/>
          </p:cNvSpPr>
          <p:nvPr>
            <p:ph type="sldNum" sz="quarter" idx="12"/>
          </p:nvPr>
        </p:nvSpPr>
        <p:spPr/>
        <p:txBody>
          <a:bodyPr/>
          <a:lstStyle/>
          <a:p>
            <a:fld id="{465C0E13-715F-47D7-A8E2-E1FA23D5D1FE}" type="slidenum">
              <a:rPr lang="sk-SK" smtClean="0"/>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anie">
    <p:spTree>
      <p:nvGrpSpPr>
        <p:cNvPr id="1" name=""/>
        <p:cNvGrpSpPr/>
        <p:nvPr/>
      </p:nvGrpSpPr>
      <p:grpSpPr>
        <a:xfrm>
          <a:off x="0" y="0"/>
          <a:ext cx="0" cy="0"/>
          <a:chOff x="0" y="0"/>
          <a:chExt cx="0" cy="0"/>
        </a:xfrm>
      </p:grpSpPr>
      <p:sp>
        <p:nvSpPr>
          <p:cNvPr id="29" name="Nadpis 28"/>
          <p:cNvSpPr>
            <a:spLocks noGrp="1"/>
          </p:cNvSpPr>
          <p:nvPr>
            <p:ph type="title"/>
          </p:nvPr>
        </p:nvSpPr>
        <p:spPr>
          <a:xfrm>
            <a:off x="304800" y="5410200"/>
            <a:ext cx="8610600" cy="882650"/>
          </a:xfrm>
        </p:spPr>
        <p:txBody>
          <a:bodyPr anchor="ctr"/>
          <a:lstStyle>
            <a:lvl1pPr>
              <a:defRPr/>
            </a:lvl1pPr>
          </a:lstStyle>
          <a:p>
            <a:r>
              <a:rPr kumimoji="0" lang="sk-SK" smtClean="0"/>
              <a:t>Upravte štýly predlohy textu</a:t>
            </a:r>
            <a:endParaRPr kumimoji="0" lang="en-US"/>
          </a:p>
        </p:txBody>
      </p:sp>
      <p:sp>
        <p:nvSpPr>
          <p:cNvPr id="13" name="Zástupný symbol textu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sk-SK" smtClean="0"/>
              <a:t>Upravte štýl predlohy textu.</a:t>
            </a:r>
          </a:p>
        </p:txBody>
      </p:sp>
      <p:sp>
        <p:nvSpPr>
          <p:cNvPr id="25" name="Zástupný symbol textu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sk-SK" smtClean="0"/>
              <a:t>Upravte štýl predlohy textu.</a:t>
            </a:r>
          </a:p>
        </p:txBody>
      </p:sp>
      <p:sp>
        <p:nvSpPr>
          <p:cNvPr id="4" name="Zástupný symbol obsahu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sk-SK" smtClean="0"/>
              <a:t>Upravte štýl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28" name="Zástupný symbol obsahu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sk-SK" smtClean="0"/>
              <a:t>Upravte štýl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10" name="Zástupný symbol dátumu 9"/>
          <p:cNvSpPr>
            <a:spLocks noGrp="1"/>
          </p:cNvSpPr>
          <p:nvPr>
            <p:ph type="dt" sz="half" idx="10"/>
          </p:nvPr>
        </p:nvSpPr>
        <p:spPr/>
        <p:txBody>
          <a:bodyPr/>
          <a:lstStyle/>
          <a:p>
            <a:fld id="{BE36EF5C-D70B-4F09-A661-E5532F1E9CC2}" type="datetimeFigureOut">
              <a:rPr lang="sk-SK" smtClean="0"/>
              <a:pPr/>
              <a:t>15. 4. 2014</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a:xfrm>
            <a:off x="8229600" y="6477000"/>
            <a:ext cx="762000" cy="246888"/>
          </a:xfrm>
        </p:spPr>
        <p:txBody>
          <a:bodyPr/>
          <a:lstStyle/>
          <a:p>
            <a:fld id="{465C0E13-715F-47D7-A8E2-E1FA23D5D1FE}" type="slidenum">
              <a:rPr lang="sk-SK" smtClean="0"/>
              <a:pPr/>
              <a:t>‹#›</a:t>
            </a:fld>
            <a:endParaRPr lang="sk-SK"/>
          </a:p>
        </p:txBody>
      </p:sp>
      <p:sp>
        <p:nvSpPr>
          <p:cNvPr id="11" name="Rovná spojnica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30" name="Nadpis 29"/>
          <p:cNvSpPr>
            <a:spLocks noGrp="1"/>
          </p:cNvSpPr>
          <p:nvPr>
            <p:ph type="title"/>
          </p:nvPr>
        </p:nvSpPr>
        <p:spPr>
          <a:xfrm>
            <a:off x="301752" y="457200"/>
            <a:ext cx="8686800" cy="841248"/>
          </a:xfrm>
        </p:spPr>
        <p:txBody>
          <a:bodyPr/>
          <a:lstStyle/>
          <a:p>
            <a:r>
              <a:rPr kumimoji="0" lang="sk-SK" smtClean="0"/>
              <a:t>Upravte štýly predlohy textu</a:t>
            </a:r>
            <a:endParaRPr kumimoji="0" lang="en-US"/>
          </a:p>
        </p:txBody>
      </p:sp>
      <p:sp>
        <p:nvSpPr>
          <p:cNvPr id="12" name="Zástupný symbol dátumu 11"/>
          <p:cNvSpPr>
            <a:spLocks noGrp="1"/>
          </p:cNvSpPr>
          <p:nvPr>
            <p:ph type="dt" sz="half" idx="10"/>
          </p:nvPr>
        </p:nvSpPr>
        <p:spPr/>
        <p:txBody>
          <a:bodyPr/>
          <a:lstStyle/>
          <a:p>
            <a:fld id="{BE36EF5C-D70B-4F09-A661-E5532F1E9CC2}" type="datetimeFigureOut">
              <a:rPr lang="sk-SK" smtClean="0"/>
              <a:pPr/>
              <a:t>15. 4. 2014</a:t>
            </a:fld>
            <a:endParaRPr lang="sk-SK"/>
          </a:p>
        </p:txBody>
      </p:sp>
      <p:sp>
        <p:nvSpPr>
          <p:cNvPr id="21" name="Zástupný symbol päty 20"/>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465C0E13-715F-47D7-A8E2-E1FA23D5D1FE}"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a">
    <p:spTree>
      <p:nvGrpSpPr>
        <p:cNvPr id="1" name=""/>
        <p:cNvGrpSpPr/>
        <p:nvPr/>
      </p:nvGrpSpPr>
      <p:grpSpPr>
        <a:xfrm>
          <a:off x="0" y="0"/>
          <a:ext cx="0" cy="0"/>
          <a:chOff x="0" y="0"/>
          <a:chExt cx="0" cy="0"/>
        </a:xfrm>
      </p:grpSpPr>
      <p:sp>
        <p:nvSpPr>
          <p:cNvPr id="3" name="Zástupný symbol dátumu 2"/>
          <p:cNvSpPr>
            <a:spLocks noGrp="1"/>
          </p:cNvSpPr>
          <p:nvPr>
            <p:ph type="dt" sz="half" idx="10"/>
          </p:nvPr>
        </p:nvSpPr>
        <p:spPr/>
        <p:txBody>
          <a:bodyPr/>
          <a:lstStyle/>
          <a:p>
            <a:fld id="{BE36EF5C-D70B-4F09-A661-E5532F1E9CC2}" type="datetimeFigureOut">
              <a:rPr lang="sk-SK" smtClean="0"/>
              <a:pPr/>
              <a:t>15. 4. 2014</a:t>
            </a:fld>
            <a:endParaRPr lang="sk-SK"/>
          </a:p>
        </p:txBody>
      </p:sp>
      <p:sp>
        <p:nvSpPr>
          <p:cNvPr id="24" name="Zástupný symbol päty 23"/>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465C0E13-715F-47D7-A8E2-E1FA23D5D1FE}"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popisom">
    <p:spTree>
      <p:nvGrpSpPr>
        <p:cNvPr id="1" name=""/>
        <p:cNvGrpSpPr/>
        <p:nvPr/>
      </p:nvGrpSpPr>
      <p:grpSpPr>
        <a:xfrm>
          <a:off x="0" y="0"/>
          <a:ext cx="0" cy="0"/>
          <a:chOff x="0" y="0"/>
          <a:chExt cx="0" cy="0"/>
        </a:xfrm>
      </p:grpSpPr>
      <p:sp>
        <p:nvSpPr>
          <p:cNvPr id="8" name="Rovná spojnica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Nadpis 11"/>
          <p:cNvSpPr>
            <a:spLocks noGrp="1"/>
          </p:cNvSpPr>
          <p:nvPr>
            <p:ph type="title"/>
          </p:nvPr>
        </p:nvSpPr>
        <p:spPr>
          <a:xfrm>
            <a:off x="457200" y="5486400"/>
            <a:ext cx="8458200" cy="520700"/>
          </a:xfrm>
        </p:spPr>
        <p:txBody>
          <a:bodyPr anchor="ctr"/>
          <a:lstStyle>
            <a:lvl1pPr algn="l">
              <a:buNone/>
              <a:defRPr sz="2000" b="1"/>
            </a:lvl1pPr>
          </a:lstStyle>
          <a:p>
            <a:r>
              <a:rPr kumimoji="0" lang="sk-SK" smtClean="0"/>
              <a:t>Upravte štýly predlohy textu</a:t>
            </a:r>
            <a:endParaRPr kumimoji="0" lang="en-US"/>
          </a:p>
        </p:txBody>
      </p:sp>
      <p:sp>
        <p:nvSpPr>
          <p:cNvPr id="26" name="Zástupný symbol textu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sk-SK" smtClean="0"/>
              <a:t>Upravte štýl predlohy textu.</a:t>
            </a:r>
          </a:p>
        </p:txBody>
      </p:sp>
      <p:sp>
        <p:nvSpPr>
          <p:cNvPr id="14" name="Zástupný symbol obsahu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sk-SK" smtClean="0"/>
              <a:t>Upravte štýl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25" name="Zástupný symbol dátumu 24"/>
          <p:cNvSpPr>
            <a:spLocks noGrp="1"/>
          </p:cNvSpPr>
          <p:nvPr>
            <p:ph type="dt" sz="half" idx="10"/>
          </p:nvPr>
        </p:nvSpPr>
        <p:spPr/>
        <p:txBody>
          <a:bodyPr/>
          <a:lstStyle/>
          <a:p>
            <a:fld id="{BE36EF5C-D70B-4F09-A661-E5532F1E9CC2}" type="datetimeFigureOut">
              <a:rPr lang="sk-SK" smtClean="0"/>
              <a:pPr/>
              <a:t>15. 4. 2014</a:t>
            </a:fld>
            <a:endParaRPr lang="sk-SK"/>
          </a:p>
        </p:txBody>
      </p:sp>
      <p:sp>
        <p:nvSpPr>
          <p:cNvPr id="29" name="Zástupný symbol päty 28"/>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465C0E13-715F-47D7-A8E2-E1FA23D5D1FE}" type="slidenum">
              <a:rPr lang="sk-SK" smtClean="0"/>
              <a:pPr/>
              <a:t>‹#›</a:t>
            </a:fld>
            <a:endParaRPr lang="sk-S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13" name="Zástupný symbol obrázka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sk-SK" smtClean="0"/>
              <a:t>Ak chcete pridať obrázok, kliknite na ikonu</a:t>
            </a:r>
            <a:endParaRPr kumimoji="0" lang="en-US" dirty="0"/>
          </a:p>
        </p:txBody>
      </p:sp>
      <p:sp>
        <p:nvSpPr>
          <p:cNvPr id="7" name="Zástupný symbol dátumu 6"/>
          <p:cNvSpPr>
            <a:spLocks noGrp="1"/>
          </p:cNvSpPr>
          <p:nvPr>
            <p:ph type="dt" sz="half" idx="10"/>
          </p:nvPr>
        </p:nvSpPr>
        <p:spPr/>
        <p:txBody>
          <a:bodyPr/>
          <a:lstStyle/>
          <a:p>
            <a:fld id="{BE36EF5C-D70B-4F09-A661-E5532F1E9CC2}" type="datetimeFigureOut">
              <a:rPr lang="sk-SK" smtClean="0"/>
              <a:pPr/>
              <a:t>15. 4. 2014</a:t>
            </a:fld>
            <a:endParaRPr lang="sk-SK"/>
          </a:p>
        </p:txBody>
      </p:sp>
      <p:sp>
        <p:nvSpPr>
          <p:cNvPr id="5" name="Zástupný symbol päty 4"/>
          <p:cNvSpPr>
            <a:spLocks noGrp="1"/>
          </p:cNvSpPr>
          <p:nvPr>
            <p:ph type="ftr" sz="quarter" idx="11"/>
          </p:nvPr>
        </p:nvSpPr>
        <p:spPr/>
        <p:txBody>
          <a:bodyPr/>
          <a:lstStyle/>
          <a:p>
            <a:endParaRPr lang="sk-SK"/>
          </a:p>
        </p:txBody>
      </p:sp>
      <p:sp>
        <p:nvSpPr>
          <p:cNvPr id="31" name="Zástupný symbol čísla snímky 30"/>
          <p:cNvSpPr>
            <a:spLocks noGrp="1"/>
          </p:cNvSpPr>
          <p:nvPr>
            <p:ph type="sldNum" sz="quarter" idx="12"/>
          </p:nvPr>
        </p:nvSpPr>
        <p:spPr/>
        <p:txBody>
          <a:bodyPr/>
          <a:lstStyle/>
          <a:p>
            <a:fld id="{465C0E13-715F-47D7-A8E2-E1FA23D5D1FE}" type="slidenum">
              <a:rPr lang="sk-SK" smtClean="0"/>
              <a:pPr/>
              <a:t>‹#›</a:t>
            </a:fld>
            <a:endParaRPr lang="sk-SK"/>
          </a:p>
        </p:txBody>
      </p:sp>
      <p:sp>
        <p:nvSpPr>
          <p:cNvPr id="17" name="Nadpis 16"/>
          <p:cNvSpPr>
            <a:spLocks noGrp="1"/>
          </p:cNvSpPr>
          <p:nvPr>
            <p:ph type="title"/>
          </p:nvPr>
        </p:nvSpPr>
        <p:spPr>
          <a:xfrm>
            <a:off x="381000" y="4993760"/>
            <a:ext cx="5867400" cy="522288"/>
          </a:xfrm>
        </p:spPr>
        <p:txBody>
          <a:bodyPr anchor="ctr"/>
          <a:lstStyle>
            <a:lvl1pPr algn="l">
              <a:buNone/>
              <a:defRPr sz="2000" b="1"/>
            </a:lvl1pPr>
          </a:lstStyle>
          <a:p>
            <a:r>
              <a:rPr kumimoji="0" lang="sk-SK" smtClean="0"/>
              <a:t>Upravte štýly predlohy textu</a:t>
            </a:r>
            <a:endParaRPr kumimoji="0" lang="en-US"/>
          </a:p>
        </p:txBody>
      </p:sp>
      <p:sp>
        <p:nvSpPr>
          <p:cNvPr id="26" name="Zástupný symbol textu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sk-SK" smtClean="0"/>
              <a:t>Upravte štýl predlohy textu.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vná spojnica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Zástupný symbol textu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sk-SK" smtClean="0"/>
              <a:t>Upravte štýl predlohy textu.</a:t>
            </a:r>
          </a:p>
          <a:p>
            <a:pPr lvl="1" eaLnBrk="1" latinLnBrk="0" hangingPunct="1"/>
            <a:r>
              <a:rPr kumimoji="0" lang="sk-SK" smtClean="0"/>
              <a:t>Druhá úroveň</a:t>
            </a:r>
          </a:p>
          <a:p>
            <a:pPr lvl="2" eaLnBrk="1" latinLnBrk="0" hangingPunct="1"/>
            <a:r>
              <a:rPr kumimoji="0" lang="sk-SK" smtClean="0"/>
              <a:t>Tretia úroveň</a:t>
            </a:r>
          </a:p>
          <a:p>
            <a:pPr lvl="3" eaLnBrk="1" latinLnBrk="0" hangingPunct="1"/>
            <a:r>
              <a:rPr kumimoji="0" lang="sk-SK" smtClean="0"/>
              <a:t>Štvrtá úroveň</a:t>
            </a:r>
          </a:p>
          <a:p>
            <a:pPr lvl="4" eaLnBrk="1" latinLnBrk="0" hangingPunct="1"/>
            <a:r>
              <a:rPr kumimoji="0" lang="sk-SK" smtClean="0"/>
              <a:t>Piata úroveň</a:t>
            </a:r>
            <a:endParaRPr kumimoji="0" lang="en-US"/>
          </a:p>
        </p:txBody>
      </p:sp>
      <p:sp>
        <p:nvSpPr>
          <p:cNvPr id="11" name="Zástupný symbol dátumu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BE36EF5C-D70B-4F09-A661-E5532F1E9CC2}" type="datetimeFigureOut">
              <a:rPr lang="sk-SK" smtClean="0"/>
              <a:pPr/>
              <a:t>15. 4. 2014</a:t>
            </a:fld>
            <a:endParaRPr lang="sk-SK"/>
          </a:p>
        </p:txBody>
      </p:sp>
      <p:sp>
        <p:nvSpPr>
          <p:cNvPr id="28" name="Zástupný symbol päty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sk-SK"/>
          </a:p>
        </p:txBody>
      </p:sp>
      <p:sp>
        <p:nvSpPr>
          <p:cNvPr id="5" name="Zástupný symbol čísla snímky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465C0E13-715F-47D7-A8E2-E1FA23D5D1FE}" type="slidenum">
              <a:rPr lang="sk-SK" smtClean="0"/>
              <a:pPr/>
              <a:t>‹#›</a:t>
            </a:fld>
            <a:endParaRPr lang="sk-SK"/>
          </a:p>
        </p:txBody>
      </p:sp>
      <p:sp>
        <p:nvSpPr>
          <p:cNvPr id="10" name="Zástupný symbol nadpisu 9"/>
          <p:cNvSpPr>
            <a:spLocks noGrp="1"/>
          </p:cNvSpPr>
          <p:nvPr>
            <p:ph type="title"/>
          </p:nvPr>
        </p:nvSpPr>
        <p:spPr>
          <a:xfrm>
            <a:off x="304800" y="457200"/>
            <a:ext cx="8686800" cy="838200"/>
          </a:xfrm>
          <a:prstGeom prst="rect">
            <a:avLst/>
          </a:prstGeom>
        </p:spPr>
        <p:txBody>
          <a:bodyPr vert="horz" anchor="ctr">
            <a:normAutofit/>
          </a:bodyPr>
          <a:lstStyle/>
          <a:p>
            <a:r>
              <a:rPr kumimoji="0" lang="sk-SK" smtClean="0"/>
              <a:t>Upravte štýly predlohy textu</a:t>
            </a:r>
            <a:endParaRPr kumimoji="0" lang="en-US"/>
          </a:p>
        </p:txBody>
      </p:sp>
      <p:sp>
        <p:nvSpPr>
          <p:cNvPr id="9" name="Rovná spojnica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ovná spojnica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sk-SK" dirty="0" smtClean="0"/>
              <a:t>Stretnutie triednych dôverníkov</a:t>
            </a:r>
            <a:endParaRPr lang="sk-SK" dirty="0"/>
          </a:p>
        </p:txBody>
      </p:sp>
      <p:sp>
        <p:nvSpPr>
          <p:cNvPr id="3" name="Podnadpis 2"/>
          <p:cNvSpPr>
            <a:spLocks noGrp="1"/>
          </p:cNvSpPr>
          <p:nvPr>
            <p:ph type="subTitle" idx="1"/>
          </p:nvPr>
        </p:nvSpPr>
        <p:spPr/>
        <p:txBody>
          <a:bodyPr/>
          <a:lstStyle/>
          <a:p>
            <a:r>
              <a:rPr lang="sk-SK" dirty="0" smtClean="0">
                <a:latin typeface="Times New Roman" panose="02020603050405020304" pitchFamily="18" charset="0"/>
                <a:cs typeface="Times New Roman" panose="02020603050405020304" pitchFamily="18" charset="0"/>
              </a:rPr>
              <a:t>01. 04. </a:t>
            </a:r>
            <a:r>
              <a:rPr lang="sk-SK" dirty="0" smtClean="0">
                <a:latin typeface="Times New Roman" panose="02020603050405020304" pitchFamily="18" charset="0"/>
                <a:cs typeface="Times New Roman" panose="02020603050405020304" pitchFamily="18" charset="0"/>
              </a:rPr>
              <a:t>2014</a:t>
            </a:r>
            <a:endParaRPr lang="sk-SK"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05559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Voľba kontrolnej rady</a:t>
            </a:r>
            <a:endParaRPr lang="sk-SK" dirty="0"/>
          </a:p>
        </p:txBody>
      </p:sp>
      <p:sp>
        <p:nvSpPr>
          <p:cNvPr id="3" name="Zástupný symbol obsahu 2"/>
          <p:cNvSpPr>
            <a:spLocks noGrp="1"/>
          </p:cNvSpPr>
          <p:nvPr>
            <p:ph idx="1"/>
          </p:nvPr>
        </p:nvSpPr>
        <p:spPr/>
        <p:txBody>
          <a:bodyPr>
            <a:normAutofit/>
          </a:bodyPr>
          <a:lstStyle/>
          <a:p>
            <a:r>
              <a:rPr lang="sk-SK" u="sng" dirty="0" smtClean="0">
                <a:latin typeface="Times New Roman" panose="02020603050405020304" pitchFamily="18" charset="0"/>
                <a:cs typeface="Times New Roman" panose="02020603050405020304" pitchFamily="18" charset="0"/>
              </a:rPr>
              <a:t>Do kontrolnej rady boli zvolení</a:t>
            </a:r>
            <a:r>
              <a:rPr lang="sk-SK" dirty="0" smtClean="0">
                <a:latin typeface="Times New Roman" panose="02020603050405020304" pitchFamily="18" charset="0"/>
                <a:cs typeface="Times New Roman" panose="02020603050405020304" pitchFamily="18" charset="0"/>
              </a:rPr>
              <a:t>:</a:t>
            </a:r>
          </a:p>
          <a:p>
            <a:pPr marL="514350" indent="-514350">
              <a:buAutoNum type="arabicPeriod"/>
            </a:pPr>
            <a:r>
              <a:rPr lang="sk-SK" dirty="0" smtClean="0">
                <a:latin typeface="Times New Roman" panose="02020603050405020304" pitchFamily="18" charset="0"/>
                <a:cs typeface="Times New Roman" panose="02020603050405020304" pitchFamily="18" charset="0"/>
              </a:rPr>
              <a:t>Gáliková Daniela (2.A)</a:t>
            </a:r>
          </a:p>
          <a:p>
            <a:pPr marL="514350" indent="-514350">
              <a:buAutoNum type="arabicPeriod"/>
            </a:pPr>
            <a:r>
              <a:rPr lang="sk-SK" dirty="0" smtClean="0">
                <a:latin typeface="Times New Roman" panose="02020603050405020304" pitchFamily="18" charset="0"/>
                <a:cs typeface="Times New Roman" panose="02020603050405020304" pitchFamily="18" charset="0"/>
              </a:rPr>
              <a:t>Ščasnárová Vladimíra (7.A)</a:t>
            </a:r>
          </a:p>
          <a:p>
            <a:pPr marL="514350" indent="-514350">
              <a:buAutoNum type="arabicPeriod"/>
            </a:pPr>
            <a:r>
              <a:rPr lang="sk-SK" dirty="0" smtClean="0">
                <a:latin typeface="Times New Roman" panose="02020603050405020304" pitchFamily="18" charset="0"/>
                <a:cs typeface="Times New Roman" panose="02020603050405020304" pitchFamily="18" charset="0"/>
              </a:rPr>
              <a:t>Višňovský Maroš (4.B)</a:t>
            </a:r>
          </a:p>
          <a:p>
            <a:pPr marL="514350" indent="-514350">
              <a:buAutoNum type="arabicPeriod"/>
            </a:pPr>
            <a:r>
              <a:rPr lang="sk-SK" dirty="0" smtClean="0">
                <a:latin typeface="Times New Roman" panose="02020603050405020304" pitchFamily="18" charset="0"/>
                <a:cs typeface="Times New Roman" panose="02020603050405020304" pitchFamily="18" charset="0"/>
              </a:rPr>
              <a:t>Krammerová Henrieta (2.C)</a:t>
            </a:r>
          </a:p>
          <a:p>
            <a:pPr marL="514350" indent="-514350">
              <a:buAutoNum type="arabicPeriod"/>
            </a:pPr>
            <a:r>
              <a:rPr lang="sk-SK" dirty="0" smtClean="0">
                <a:latin typeface="Times New Roman" panose="02020603050405020304" pitchFamily="18" charset="0"/>
                <a:cs typeface="Times New Roman" panose="02020603050405020304" pitchFamily="18" charset="0"/>
              </a:rPr>
              <a:t>Králová Kristína (1.C)</a:t>
            </a:r>
          </a:p>
          <a:p>
            <a:pPr marL="514350" indent="-514350">
              <a:buAutoNum type="arabicPeriod"/>
            </a:pPr>
            <a:r>
              <a:rPr lang="sk-SK" dirty="0" smtClean="0">
                <a:latin typeface="Times New Roman" panose="02020603050405020304" pitchFamily="18" charset="0"/>
                <a:cs typeface="Times New Roman" panose="02020603050405020304" pitchFamily="18" charset="0"/>
              </a:rPr>
              <a:t>Minárová Monika (1.št)</a:t>
            </a:r>
            <a:endParaRPr lang="sk-SK"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44847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Príprava na jarno – letné akcie</a:t>
            </a:r>
            <a:endParaRPr lang="sk-SK" dirty="0"/>
          </a:p>
        </p:txBody>
      </p:sp>
      <p:sp>
        <p:nvSpPr>
          <p:cNvPr id="3" name="Zástupný symbol obsahu 2"/>
          <p:cNvSpPr>
            <a:spLocks noGrp="1"/>
          </p:cNvSpPr>
          <p:nvPr>
            <p:ph idx="1"/>
          </p:nvPr>
        </p:nvSpPr>
        <p:spPr/>
        <p:txBody>
          <a:bodyPr>
            <a:normAutofit fontScale="92500" lnSpcReduction="10000"/>
          </a:bodyPr>
          <a:lstStyle/>
          <a:p>
            <a:r>
              <a:rPr lang="sk-SK" sz="2000" b="1" u="sng" dirty="0" err="1" smtClean="0">
                <a:latin typeface="Times New Roman" panose="02020603050405020304" pitchFamily="18" charset="0"/>
                <a:cs typeface="Times New Roman" panose="02020603050405020304" pitchFamily="18" charset="0"/>
              </a:rPr>
              <a:t>Opekačka</a:t>
            </a:r>
            <a:r>
              <a:rPr lang="sk-SK" sz="2000" b="1" u="sng" dirty="0" smtClean="0">
                <a:latin typeface="Times New Roman" panose="02020603050405020304" pitchFamily="18" charset="0"/>
                <a:cs typeface="Times New Roman" panose="02020603050405020304" pitchFamily="18" charset="0"/>
              </a:rPr>
              <a:t> pri chate DIANA </a:t>
            </a:r>
            <a:r>
              <a:rPr lang="sk-SK" sz="2000" dirty="0" smtClean="0">
                <a:latin typeface="Times New Roman" panose="02020603050405020304" pitchFamily="18" charset="0"/>
                <a:cs typeface="Times New Roman" panose="02020603050405020304" pitchFamily="18" charset="0"/>
              </a:rPr>
              <a:t>sa uskutoční 26.4.2014, približný začiatok o 14:00 hod.</a:t>
            </a:r>
          </a:p>
          <a:p>
            <a:r>
              <a:rPr lang="sk-SK" sz="2000" dirty="0" smtClean="0">
                <a:latin typeface="Times New Roman" panose="02020603050405020304" pitchFamily="18" charset="0"/>
                <a:cs typeface="Times New Roman" panose="02020603050405020304" pitchFamily="18" charset="0"/>
              </a:rPr>
              <a:t>Suroviny na opekanie a prípadný guláš zabezpečia poľovníci ako odmenu za vyzbierané gaštany </a:t>
            </a:r>
          </a:p>
          <a:p>
            <a:r>
              <a:rPr lang="sk-SK" sz="2000" dirty="0" smtClean="0">
                <a:latin typeface="Times New Roman" panose="02020603050405020304" pitchFamily="18" charset="0"/>
                <a:cs typeface="Times New Roman" panose="02020603050405020304" pitchFamily="18" charset="0"/>
              </a:rPr>
              <a:t>Vedenie OZ Školáčika zváži možnosť uskutočnenia pohybovo – vedomostných súťaží</a:t>
            </a:r>
          </a:p>
          <a:p>
            <a:r>
              <a:rPr lang="sk-SK" sz="2000" dirty="0" smtClean="0">
                <a:latin typeface="Times New Roman" panose="02020603050405020304" pitchFamily="18" charset="0"/>
                <a:cs typeface="Times New Roman" panose="02020603050405020304" pitchFamily="18" charset="0"/>
              </a:rPr>
              <a:t>Do 16.4.2014 je potrebné aby rodičia zahlásili svoju účasť na akcii</a:t>
            </a:r>
          </a:p>
          <a:p>
            <a:r>
              <a:rPr lang="sk-SK" sz="2000" dirty="0" smtClean="0">
                <a:latin typeface="Times New Roman" panose="02020603050405020304" pitchFamily="18" charset="0"/>
                <a:cs typeface="Times New Roman" panose="02020603050405020304" pitchFamily="18" charset="0"/>
              </a:rPr>
              <a:t>Podrobnosti sa dohodnú prostredníctvom e-mailov</a:t>
            </a:r>
          </a:p>
          <a:p>
            <a:r>
              <a:rPr lang="sk-SK" sz="2000" b="1" u="sng" dirty="0" smtClean="0">
                <a:latin typeface="Times New Roman" panose="02020603050405020304" pitchFamily="18" charset="0"/>
                <a:cs typeface="Times New Roman" panose="02020603050405020304" pitchFamily="18" charset="0"/>
              </a:rPr>
              <a:t>Deň detí + Školáčik v pohybe</a:t>
            </a:r>
            <a:r>
              <a:rPr lang="sk-SK" sz="2000" dirty="0" smtClean="0">
                <a:latin typeface="Times New Roman" panose="02020603050405020304" pitchFamily="18" charset="0"/>
                <a:cs typeface="Times New Roman" panose="02020603050405020304" pitchFamily="18" charset="0"/>
              </a:rPr>
              <a:t> sa uskutoční 31.5.2014</a:t>
            </a:r>
          </a:p>
          <a:p>
            <a:r>
              <a:rPr lang="sk-SK" sz="2000" dirty="0" smtClean="0">
                <a:latin typeface="Times New Roman" panose="02020603050405020304" pitchFamily="18" charset="0"/>
                <a:cs typeface="Times New Roman" panose="02020603050405020304" pitchFamily="18" charset="0"/>
              </a:rPr>
              <a:t>Sprievodné akcie: guláš, Lukostreľba, Živý stredovek, Netradičné športy, Športové stanovištia, Poníky, Kreslenie na tvár, Kreslenie na chodník, Nafukovanie balónikov, Vybíjaná, </a:t>
            </a:r>
            <a:r>
              <a:rPr lang="sk-SK" sz="2000" dirty="0" err="1" smtClean="0">
                <a:latin typeface="Times New Roman" panose="02020603050405020304" pitchFamily="18" charset="0"/>
                <a:cs typeface="Times New Roman" panose="02020603050405020304" pitchFamily="18" charset="0"/>
              </a:rPr>
              <a:t>Florball</a:t>
            </a:r>
            <a:r>
              <a:rPr lang="sk-SK" sz="2000" dirty="0" smtClean="0">
                <a:latin typeface="Times New Roman" panose="02020603050405020304" pitchFamily="18" charset="0"/>
                <a:cs typeface="Times New Roman" panose="02020603050405020304" pitchFamily="18" charset="0"/>
              </a:rPr>
              <a:t>, Cukrová vata, </a:t>
            </a:r>
            <a:r>
              <a:rPr lang="sk-SK" sz="2000" dirty="0" err="1">
                <a:latin typeface="Times New Roman" panose="02020603050405020304" pitchFamily="18" charset="0"/>
                <a:cs typeface="Times New Roman" panose="02020603050405020304" pitchFamily="18" charset="0"/>
              </a:rPr>
              <a:t>E</a:t>
            </a:r>
            <a:r>
              <a:rPr lang="sk-SK" sz="2000" dirty="0" err="1" smtClean="0">
                <a:latin typeface="Times New Roman" panose="02020603050405020304" pitchFamily="18" charset="0"/>
                <a:cs typeface="Times New Roman" panose="02020603050405020304" pitchFamily="18" charset="0"/>
              </a:rPr>
              <a:t>xpresáčik</a:t>
            </a:r>
            <a:r>
              <a:rPr lang="sk-SK" sz="2000" dirty="0" smtClean="0">
                <a:latin typeface="Times New Roman" panose="02020603050405020304" pitchFamily="18" charset="0"/>
                <a:cs typeface="Times New Roman" panose="02020603050405020304" pitchFamily="18" charset="0"/>
              </a:rPr>
              <a:t>, Dražba obrazov, Občerstvenie pre deti, Stánok s občerstvením</a:t>
            </a:r>
          </a:p>
          <a:p>
            <a:r>
              <a:rPr lang="sk-SK" sz="2000" b="1" u="sng" dirty="0" smtClean="0">
                <a:latin typeface="Times New Roman" panose="02020603050405020304" pitchFamily="18" charset="0"/>
                <a:cs typeface="Times New Roman" panose="02020603050405020304" pitchFamily="18" charset="0"/>
              </a:rPr>
              <a:t>Noc v škole</a:t>
            </a:r>
            <a:r>
              <a:rPr lang="sk-SK" sz="2000" dirty="0" smtClean="0">
                <a:latin typeface="Times New Roman" panose="02020603050405020304" pitchFamily="18" charset="0"/>
                <a:cs typeface="Times New Roman" panose="02020603050405020304" pitchFamily="18" charset="0"/>
              </a:rPr>
              <a:t> – termín konania nebol stanovený – stanoví vedenie starej školy, z dotácie od obce budú hradení animátori </a:t>
            </a:r>
          </a:p>
          <a:p>
            <a:endParaRPr lang="sk-SK"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825880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Príprava na jarno – letné akcie</a:t>
            </a:r>
          </a:p>
        </p:txBody>
      </p:sp>
      <p:sp>
        <p:nvSpPr>
          <p:cNvPr id="3" name="Zástupný symbol obsahu 2"/>
          <p:cNvSpPr>
            <a:spLocks noGrp="1"/>
          </p:cNvSpPr>
          <p:nvPr>
            <p:ph idx="1"/>
          </p:nvPr>
        </p:nvSpPr>
        <p:spPr/>
        <p:txBody>
          <a:bodyPr>
            <a:normAutofit/>
          </a:bodyPr>
          <a:lstStyle/>
          <a:p>
            <a:r>
              <a:rPr lang="sk-SK" sz="2000" b="1" u="sng" dirty="0" smtClean="0">
                <a:latin typeface="Times New Roman" panose="02020603050405020304" pitchFamily="18" charset="0"/>
                <a:cs typeface="Times New Roman" panose="02020603050405020304" pitchFamily="18" charset="0"/>
              </a:rPr>
              <a:t>Dni obce 2014</a:t>
            </a:r>
            <a:r>
              <a:rPr lang="sk-SK" sz="2000" dirty="0" smtClean="0">
                <a:latin typeface="Times New Roman" panose="02020603050405020304" pitchFamily="18" charset="0"/>
                <a:cs typeface="Times New Roman" panose="02020603050405020304" pitchFamily="18" charset="0"/>
              </a:rPr>
              <a:t> – OZ Školáčik sa zapojí do varenia gulášu, svojim vlastným stánkom.</a:t>
            </a:r>
          </a:p>
          <a:p>
            <a:r>
              <a:rPr lang="sk-SK" sz="2000" dirty="0" smtClean="0">
                <a:latin typeface="Times New Roman" panose="02020603050405020304" pitchFamily="18" charset="0"/>
                <a:cs typeface="Times New Roman" panose="02020603050405020304" pitchFamily="18" charset="0"/>
              </a:rPr>
              <a:t>Pri tejto akcii ako aj pri akcii Deň detí a Školáčik v pohybe bude mať možnosť verejnosť hlasovať za projekt SPPoločne, prostredníctvom notebookov. </a:t>
            </a:r>
          </a:p>
          <a:p>
            <a:r>
              <a:rPr lang="sk-SK" sz="2000" b="1" u="sng" dirty="0" smtClean="0">
                <a:latin typeface="Times New Roman" panose="02020603050405020304" pitchFamily="18" charset="0"/>
                <a:cs typeface="Times New Roman" panose="02020603050405020304" pitchFamily="18" charset="0"/>
              </a:rPr>
              <a:t>Letný zber papiera a hliníka </a:t>
            </a:r>
            <a:r>
              <a:rPr lang="sk-SK" sz="2000" dirty="0" smtClean="0">
                <a:latin typeface="Times New Roman" panose="02020603050405020304" pitchFamily="18" charset="0"/>
                <a:cs typeface="Times New Roman" panose="02020603050405020304" pitchFamily="18" charset="0"/>
              </a:rPr>
              <a:t>sa uskutoční 13. a 14. 6. 2014</a:t>
            </a:r>
          </a:p>
          <a:p>
            <a:r>
              <a:rPr lang="sk-SK" sz="2000" dirty="0" smtClean="0">
                <a:latin typeface="Times New Roman" panose="02020603050405020304" pitchFamily="18" charset="0"/>
                <a:cs typeface="Times New Roman" panose="02020603050405020304" pitchFamily="18" charset="0"/>
              </a:rPr>
              <a:t>Všetky podrobnosti ohľadom akcií budú dohodnuté prostredníctvom e-mailov </a:t>
            </a:r>
            <a:endParaRPr lang="sk-SK" sz="2000" b="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51827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Ďalšie termíny</a:t>
            </a:r>
            <a:endParaRPr lang="sk-SK" dirty="0"/>
          </a:p>
        </p:txBody>
      </p:sp>
      <p:sp>
        <p:nvSpPr>
          <p:cNvPr id="3" name="Zástupný symbol obsahu 2"/>
          <p:cNvSpPr>
            <a:spLocks noGrp="1"/>
          </p:cNvSpPr>
          <p:nvPr>
            <p:ph idx="1"/>
          </p:nvPr>
        </p:nvSpPr>
        <p:spPr/>
        <p:txBody>
          <a:bodyPr>
            <a:normAutofit/>
          </a:bodyPr>
          <a:lstStyle/>
          <a:p>
            <a:r>
              <a:rPr lang="sk-SK" dirty="0" smtClean="0">
                <a:latin typeface="Times New Roman" panose="02020603050405020304" pitchFamily="18" charset="0"/>
                <a:cs typeface="Times New Roman" panose="02020603050405020304" pitchFamily="18" charset="0"/>
              </a:rPr>
              <a:t> V prípade uskutočnenia 2. reprezentačného Školského plesu 2015 boli vybraté dva možné termíny: 24.01.2015 a 07.02.2015</a:t>
            </a:r>
          </a:p>
          <a:p>
            <a:r>
              <a:rPr lang="sk-SK" dirty="0" smtClean="0">
                <a:latin typeface="Times New Roman" panose="02020603050405020304" pitchFamily="18" charset="0"/>
                <a:cs typeface="Times New Roman" panose="02020603050405020304" pitchFamily="18" charset="0"/>
              </a:rPr>
              <a:t>Po dohode s pani Grebečiovou bude stanovený jeden z týchto termínov</a:t>
            </a:r>
            <a:endParaRPr lang="sk-SK"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87456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Návrh zmeny podpredsedu</a:t>
            </a:r>
            <a:endParaRPr lang="sk-SK" dirty="0"/>
          </a:p>
        </p:txBody>
      </p:sp>
      <p:sp>
        <p:nvSpPr>
          <p:cNvPr id="3" name="Zástupný symbol obsahu 2"/>
          <p:cNvSpPr>
            <a:spLocks noGrp="1"/>
          </p:cNvSpPr>
          <p:nvPr>
            <p:ph idx="1"/>
          </p:nvPr>
        </p:nvSpPr>
        <p:spPr/>
        <p:txBody>
          <a:bodyPr/>
          <a:lstStyle/>
          <a:p>
            <a:r>
              <a:rPr lang="sk-SK" dirty="0" smtClean="0">
                <a:latin typeface="Times New Roman" panose="02020603050405020304" pitchFamily="18" charset="0"/>
                <a:cs typeface="Times New Roman" panose="02020603050405020304" pitchFamily="18" charset="0"/>
              </a:rPr>
              <a:t>Návrh zmeny podpredsedu bol schválený všetkými zúčastnenými TD (13 hlasov).</a:t>
            </a:r>
          </a:p>
          <a:p>
            <a:r>
              <a:rPr lang="sk-SK" dirty="0" smtClean="0">
                <a:latin typeface="Times New Roman" panose="02020603050405020304" pitchFamily="18" charset="0"/>
                <a:cs typeface="Times New Roman" panose="02020603050405020304" pitchFamily="18" charset="0"/>
              </a:rPr>
              <a:t>Novým podpredsedom sa stala pani </a:t>
            </a:r>
            <a:r>
              <a:rPr lang="sk-SK" b="1" u="sng" dirty="0" smtClean="0">
                <a:latin typeface="Times New Roman" panose="02020603050405020304" pitchFamily="18" charset="0"/>
                <a:cs typeface="Times New Roman" panose="02020603050405020304" pitchFamily="18" charset="0"/>
              </a:rPr>
              <a:t>Zuzana Palkovičová</a:t>
            </a:r>
            <a:r>
              <a:rPr lang="sk-SK" dirty="0" smtClean="0">
                <a:latin typeface="Times New Roman" panose="02020603050405020304" pitchFamily="18" charset="0"/>
                <a:cs typeface="Times New Roman" panose="02020603050405020304" pitchFamily="18" charset="0"/>
              </a:rPr>
              <a:t> – triedny dôverník 3.B triedy</a:t>
            </a:r>
            <a:endParaRPr lang="sk-SK" b="1" u="sng" dirty="0" smtClean="0">
              <a:latin typeface="Times New Roman" panose="02020603050405020304" pitchFamily="18" charset="0"/>
              <a:cs typeface="Times New Roman" panose="02020603050405020304" pitchFamily="18" charset="0"/>
            </a:endParaRPr>
          </a:p>
          <a:p>
            <a:pPr marL="0" indent="0">
              <a:buNone/>
            </a:pPr>
            <a:endParaRPr lang="sk-SK" b="1" u="sng" dirty="0" smtClean="0">
              <a:latin typeface="Times New Roman" panose="02020603050405020304" pitchFamily="18" charset="0"/>
              <a:cs typeface="Times New Roman" panose="02020603050405020304" pitchFamily="18" charset="0"/>
            </a:endParaRPr>
          </a:p>
          <a:p>
            <a:pPr marL="0" indent="0">
              <a:buNone/>
            </a:pPr>
            <a:r>
              <a:rPr lang="sk-SK" dirty="0" smtClean="0">
                <a:latin typeface="Times New Roman" panose="02020603050405020304" pitchFamily="18" charset="0"/>
                <a:cs typeface="Times New Roman" panose="02020603050405020304" pitchFamily="18" charset="0"/>
              </a:rPr>
              <a:t>        Gratulujeme a prajeme veľa úspechov!</a:t>
            </a:r>
            <a:endParaRPr lang="sk-SK"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947826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sk-SK" dirty="0" smtClean="0"/>
              <a:t>Ďakujem za pozornosť !</a:t>
            </a:r>
            <a:endParaRPr lang="sk-SK" dirty="0"/>
          </a:p>
        </p:txBody>
      </p:sp>
      <p:sp>
        <p:nvSpPr>
          <p:cNvPr id="3" name="Podnadpis 2"/>
          <p:cNvSpPr>
            <a:spLocks noGrp="1"/>
          </p:cNvSpPr>
          <p:nvPr>
            <p:ph type="subTitle" idx="1"/>
          </p:nvPr>
        </p:nvSpPr>
        <p:spPr/>
        <p:txBody>
          <a:bodyPr/>
          <a:lstStyle/>
          <a:p>
            <a:r>
              <a:rPr lang="sk-SK" dirty="0" smtClean="0">
                <a:latin typeface="Times New Roman" panose="02020603050405020304" pitchFamily="18" charset="0"/>
                <a:cs typeface="Times New Roman" panose="02020603050405020304" pitchFamily="18" charset="0"/>
              </a:rPr>
              <a:t>OZ Školáčik</a:t>
            </a:r>
            <a:endParaRPr lang="sk-SK"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4315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program</a:t>
            </a:r>
            <a:endParaRPr lang="sk-SK" dirty="0"/>
          </a:p>
        </p:txBody>
      </p:sp>
      <p:sp>
        <p:nvSpPr>
          <p:cNvPr id="3" name="Zástupný symbol obsahu 2"/>
          <p:cNvSpPr>
            <a:spLocks noGrp="1"/>
          </p:cNvSpPr>
          <p:nvPr>
            <p:ph idx="1"/>
          </p:nvPr>
        </p:nvSpPr>
        <p:spPr/>
        <p:txBody>
          <a:bodyPr>
            <a:normAutofit fontScale="85000" lnSpcReduction="20000"/>
          </a:bodyPr>
          <a:lstStyle/>
          <a:p>
            <a:pPr fontAlgn="t"/>
            <a:r>
              <a:rPr lang="sk-SK" dirty="0" smtClean="0">
                <a:latin typeface="Times New Roman" panose="02020603050405020304" pitchFamily="18" charset="0"/>
                <a:cs typeface="Times New Roman" panose="02020603050405020304" pitchFamily="18" charset="0"/>
              </a:rPr>
              <a:t>Nový triedny dôverník pre triedu 5.B</a:t>
            </a:r>
          </a:p>
          <a:p>
            <a:pPr fontAlgn="t"/>
            <a:r>
              <a:rPr lang="sk-SK" dirty="0" smtClean="0">
                <a:latin typeface="Times New Roman" panose="02020603050405020304" pitchFamily="18" charset="0"/>
                <a:cs typeface="Times New Roman" panose="02020603050405020304" pitchFamily="18" charset="0"/>
              </a:rPr>
              <a:t>Vyhodnotenie Ekohry LIDL</a:t>
            </a:r>
          </a:p>
          <a:p>
            <a:pPr fontAlgn="t"/>
            <a:r>
              <a:rPr lang="sk-SK" dirty="0" smtClean="0">
                <a:latin typeface="Times New Roman" panose="02020603050405020304" pitchFamily="18" charset="0"/>
                <a:cs typeface="Times New Roman" panose="02020603050405020304" pitchFamily="18" charset="0"/>
              </a:rPr>
              <a:t>Vyhodnotenie zberu papiera – marec 2014</a:t>
            </a:r>
          </a:p>
          <a:p>
            <a:pPr fontAlgn="t"/>
            <a:r>
              <a:rPr lang="sk-SK" dirty="0" smtClean="0">
                <a:latin typeface="Times New Roman" panose="02020603050405020304" pitchFamily="18" charset="0"/>
                <a:cs typeface="Times New Roman" panose="02020603050405020304" pitchFamily="18" charset="0"/>
              </a:rPr>
              <a:t>Testovanie KOMPARO a nové požiadavky na rozpočet </a:t>
            </a:r>
          </a:p>
          <a:p>
            <a:pPr fontAlgn="t"/>
            <a:r>
              <a:rPr lang="sk-SK" dirty="0" smtClean="0">
                <a:latin typeface="Times New Roman" panose="02020603050405020304" pitchFamily="18" charset="0"/>
                <a:cs typeface="Times New Roman" panose="02020603050405020304" pitchFamily="18" charset="0"/>
              </a:rPr>
              <a:t>Dotácia od obce Bernolákovo</a:t>
            </a:r>
          </a:p>
          <a:p>
            <a:pPr fontAlgn="t"/>
            <a:r>
              <a:rPr lang="sk-SK" dirty="0" smtClean="0">
                <a:latin typeface="Times New Roman" panose="02020603050405020304" pitchFamily="18" charset="0"/>
                <a:cs typeface="Times New Roman" panose="02020603050405020304" pitchFamily="18" charset="0"/>
              </a:rPr>
              <a:t>Besedy Edutorok</a:t>
            </a:r>
          </a:p>
          <a:p>
            <a:pPr fontAlgn="t"/>
            <a:r>
              <a:rPr lang="sk-SK" dirty="0" smtClean="0">
                <a:latin typeface="Times New Roman" panose="02020603050405020304" pitchFamily="18" charset="0"/>
                <a:cs typeface="Times New Roman" panose="02020603050405020304" pitchFamily="18" charset="0"/>
              </a:rPr>
              <a:t>Projekt SPPoločne</a:t>
            </a:r>
          </a:p>
          <a:p>
            <a:pPr fontAlgn="t"/>
            <a:r>
              <a:rPr lang="sk-SK" dirty="0" smtClean="0">
                <a:latin typeface="Times New Roman" panose="02020603050405020304" pitchFamily="18" charset="0"/>
                <a:cs typeface="Times New Roman" panose="02020603050405020304" pitchFamily="18" charset="0"/>
              </a:rPr>
              <a:t>Voľba kontrolnej rady</a:t>
            </a:r>
          </a:p>
          <a:p>
            <a:pPr fontAlgn="t"/>
            <a:r>
              <a:rPr lang="sk-SK" dirty="0" smtClean="0">
                <a:latin typeface="Times New Roman" panose="02020603050405020304" pitchFamily="18" charset="0"/>
                <a:cs typeface="Times New Roman" panose="02020603050405020304" pitchFamily="18" charset="0"/>
              </a:rPr>
              <a:t>Príprava na jarno – letné akcie</a:t>
            </a:r>
          </a:p>
          <a:p>
            <a:pPr fontAlgn="t"/>
            <a:r>
              <a:rPr lang="sk-SK" dirty="0" smtClean="0">
                <a:latin typeface="Times New Roman" panose="02020603050405020304" pitchFamily="18" charset="0"/>
                <a:cs typeface="Times New Roman" panose="02020603050405020304" pitchFamily="18" charset="0"/>
              </a:rPr>
              <a:t>Návrh nového podpredsedu</a:t>
            </a:r>
            <a:endParaRPr lang="sk-SK"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5629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Nový</a:t>
            </a:r>
            <a:r>
              <a:rPr lang="sk-SK" dirty="0" smtClean="0"/>
              <a:t> triedny dôverník</a:t>
            </a:r>
            <a:endParaRPr lang="sk-SK" dirty="0"/>
          </a:p>
        </p:txBody>
      </p:sp>
      <p:sp>
        <p:nvSpPr>
          <p:cNvPr id="3" name="Zástupný symbol obsahu 2"/>
          <p:cNvSpPr>
            <a:spLocks noGrp="1"/>
          </p:cNvSpPr>
          <p:nvPr>
            <p:ph idx="1"/>
          </p:nvPr>
        </p:nvSpPr>
        <p:spPr/>
        <p:txBody>
          <a:bodyPr/>
          <a:lstStyle/>
          <a:p>
            <a:r>
              <a:rPr lang="sk-SK" dirty="0" smtClean="0">
                <a:latin typeface="Times New Roman" panose="02020603050405020304" pitchFamily="18" charset="0"/>
                <a:cs typeface="Times New Roman" panose="02020603050405020304" pitchFamily="18" charset="0"/>
              </a:rPr>
              <a:t>Srdečne vítame nového triedneho dôverníka pre triedu 5.B, ktorým sa stala pani Martina Tanková.</a:t>
            </a:r>
            <a:endParaRPr lang="sk-SK" dirty="0" smtClean="0">
              <a:latin typeface="Times New Roman" panose="02020603050405020304" pitchFamily="18" charset="0"/>
              <a:cs typeface="Times New Roman" panose="02020603050405020304" pitchFamily="18" charset="0"/>
            </a:endParaRPr>
          </a:p>
          <a:p>
            <a:pPr marL="0" indent="0">
              <a:buNone/>
            </a:pPr>
            <a:r>
              <a:rPr lang="sk-SK" dirty="0">
                <a:latin typeface="Times New Roman" panose="02020603050405020304" pitchFamily="18" charset="0"/>
                <a:cs typeface="Times New Roman" panose="02020603050405020304" pitchFamily="18" charset="0"/>
              </a:rPr>
              <a:t> </a:t>
            </a:r>
            <a:endParaRPr lang="sk-SK" dirty="0" smtClean="0">
              <a:latin typeface="Times New Roman" panose="02020603050405020304" pitchFamily="18" charset="0"/>
              <a:cs typeface="Times New Roman" panose="02020603050405020304" pitchFamily="18" charset="0"/>
            </a:endParaRPr>
          </a:p>
          <a:p>
            <a:pPr marL="0" indent="0" algn="ctr">
              <a:buNone/>
            </a:pPr>
            <a:r>
              <a:rPr lang="sk-SK" dirty="0" smtClean="0">
                <a:latin typeface="Times New Roman" panose="02020603050405020304" pitchFamily="18" charset="0"/>
                <a:cs typeface="Times New Roman" panose="02020603050405020304" pitchFamily="18" charset="0"/>
              </a:rPr>
              <a:t>Tešíme sa na spoluprácu s Vami! </a:t>
            </a:r>
            <a:endParaRPr lang="sk-SK"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8258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Vyhodnotenie Ekohry Lidl</a:t>
            </a:r>
            <a:endParaRPr lang="sk-SK" dirty="0"/>
          </a:p>
        </p:txBody>
      </p:sp>
      <p:sp>
        <p:nvSpPr>
          <p:cNvPr id="3" name="Zástupný symbol obsahu 2"/>
          <p:cNvSpPr>
            <a:spLocks noGrp="1"/>
          </p:cNvSpPr>
          <p:nvPr>
            <p:ph idx="1"/>
          </p:nvPr>
        </p:nvSpPr>
        <p:spPr/>
        <p:txBody>
          <a:bodyPr/>
          <a:lstStyle/>
          <a:p>
            <a:r>
              <a:rPr lang="sk-SK" dirty="0" smtClean="0">
                <a:latin typeface="Times New Roman" panose="02020603050405020304" pitchFamily="18" charset="0"/>
                <a:cs typeface="Times New Roman" panose="02020603050405020304" pitchFamily="18" charset="0"/>
              </a:rPr>
              <a:t>Po zverejnení oficiálnych výsledkov sa Základná škola Bernolákovo umiestnila na 41. mieste.    Celkový počet vyzbieraných PET fliaš bolo        44 185 ks. Tento počet fliaš sa nám podarilo vyzbierať aj vďaka spolupráci so Základnou školou v Tomášove. </a:t>
            </a:r>
          </a:p>
          <a:p>
            <a:pPr marL="0" indent="0">
              <a:buNone/>
            </a:pPr>
            <a:endParaRPr lang="sk-SK" dirty="0" smtClean="0">
              <a:latin typeface="Times New Roman" panose="02020603050405020304" pitchFamily="18" charset="0"/>
              <a:cs typeface="Times New Roman" panose="02020603050405020304" pitchFamily="18" charset="0"/>
            </a:endParaRPr>
          </a:p>
          <a:p>
            <a:pPr marL="0" indent="0">
              <a:buNone/>
            </a:pPr>
            <a:r>
              <a:rPr lang="sk-SK" dirty="0">
                <a:latin typeface="Times New Roman" panose="02020603050405020304" pitchFamily="18" charset="0"/>
                <a:cs typeface="Times New Roman" panose="02020603050405020304" pitchFamily="18" charset="0"/>
              </a:rPr>
              <a:t>	</a:t>
            </a:r>
            <a:r>
              <a:rPr lang="sk-SK" dirty="0" smtClean="0">
                <a:latin typeface="Times New Roman" panose="02020603050405020304" pitchFamily="18" charset="0"/>
                <a:cs typeface="Times New Roman" panose="02020603050405020304" pitchFamily="18" charset="0"/>
              </a:rPr>
              <a:t>Všetkým zúčastneným ďakujeme!</a:t>
            </a:r>
            <a:endParaRPr lang="sk-SK"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3054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Vyhodnotenie zberu papiera</a:t>
            </a:r>
            <a:endParaRPr lang="sk-SK" dirty="0"/>
          </a:p>
        </p:txBody>
      </p:sp>
      <p:sp>
        <p:nvSpPr>
          <p:cNvPr id="3" name="Zástupný symbol obsahu 2"/>
          <p:cNvSpPr>
            <a:spLocks noGrp="1"/>
          </p:cNvSpPr>
          <p:nvPr>
            <p:ph idx="1"/>
          </p:nvPr>
        </p:nvSpPr>
        <p:spPr/>
        <p:txBody>
          <a:bodyPr>
            <a:normAutofit/>
          </a:bodyPr>
          <a:lstStyle/>
          <a:p>
            <a:r>
              <a:rPr lang="sk-SK" dirty="0" smtClean="0">
                <a:latin typeface="Times New Roman" panose="02020603050405020304" pitchFamily="18" charset="0"/>
                <a:cs typeface="Times New Roman" panose="02020603050405020304" pitchFamily="18" charset="0"/>
              </a:rPr>
              <a:t>Dňa 28. a 29. 3. 2014 sa uskutočnil zber papiera</a:t>
            </a:r>
          </a:p>
          <a:p>
            <a:r>
              <a:rPr lang="sk-SK" dirty="0" smtClean="0">
                <a:latin typeface="Times New Roman" panose="02020603050405020304" pitchFamily="18" charset="0"/>
                <a:cs typeface="Times New Roman" panose="02020603050405020304" pitchFamily="18" charset="0"/>
              </a:rPr>
              <a:t>Celkové vyzbierané množstvo je 11 722,3 kg.</a:t>
            </a:r>
          </a:p>
          <a:p>
            <a:r>
              <a:rPr lang="sk-SK" dirty="0" smtClean="0">
                <a:latin typeface="Times New Roman" panose="02020603050405020304" pitchFamily="18" charset="0"/>
                <a:cs typeface="Times New Roman" panose="02020603050405020304" pitchFamily="18" charset="0"/>
              </a:rPr>
              <a:t>Najlepším žiakom, Patrik Lichtnecker (6.B), Patrícia Dulaiová (5.A) a David Palkovič (3.B), srdečne gratulujeme!</a:t>
            </a:r>
          </a:p>
        </p:txBody>
      </p:sp>
    </p:spTree>
    <p:extLst>
      <p:ext uri="{BB962C8B-B14F-4D97-AF65-F5344CB8AC3E}">
        <p14:creationId xmlns:p14="http://schemas.microsoft.com/office/powerpoint/2010/main" val="2009890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Testovanie kompARO </a:t>
            </a:r>
            <a:endParaRPr lang="sk-SK" dirty="0"/>
          </a:p>
        </p:txBody>
      </p:sp>
      <p:sp>
        <p:nvSpPr>
          <p:cNvPr id="3" name="Zástupný symbol obsahu 2"/>
          <p:cNvSpPr>
            <a:spLocks noGrp="1"/>
          </p:cNvSpPr>
          <p:nvPr>
            <p:ph idx="1"/>
          </p:nvPr>
        </p:nvSpPr>
        <p:spPr/>
        <p:txBody>
          <a:bodyPr/>
          <a:lstStyle/>
          <a:p>
            <a:r>
              <a:rPr lang="sk-SK" dirty="0" smtClean="0">
                <a:latin typeface="Times New Roman" panose="02020603050405020304" pitchFamily="18" charset="0"/>
                <a:cs typeface="Times New Roman" panose="02020603050405020304" pitchFamily="18" charset="0"/>
              </a:rPr>
              <a:t>Testovanie KOMPARO ako aj iné dodatočné požiadavky na rozpočet (interaktívna tabuľa pre 1. št.) neboli schválené. </a:t>
            </a:r>
          </a:p>
          <a:p>
            <a:r>
              <a:rPr lang="sk-SK" dirty="0" smtClean="0">
                <a:latin typeface="Times New Roman" panose="02020603050405020304" pitchFamily="18" charset="0"/>
                <a:cs typeface="Times New Roman" panose="02020603050405020304" pitchFamily="18" charset="0"/>
              </a:rPr>
              <a:t>Testovanie KOMPARO bude aj tento školský rok hradené rodičmi v plnej výške. </a:t>
            </a:r>
          </a:p>
          <a:p>
            <a:r>
              <a:rPr lang="sk-SK" dirty="0" smtClean="0">
                <a:latin typeface="Times New Roman" panose="02020603050405020304" pitchFamily="18" charset="0"/>
                <a:cs typeface="Times New Roman" panose="02020603050405020304" pitchFamily="18" charset="0"/>
              </a:rPr>
              <a:t>Ostatné požiadavky sa presunú do nasledujúceho školského roka. </a:t>
            </a:r>
            <a:endParaRPr lang="sk-SK"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8921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Dotácia od obce Bernolákovo</a:t>
            </a:r>
            <a:endParaRPr lang="sk-SK" dirty="0"/>
          </a:p>
        </p:txBody>
      </p:sp>
      <p:sp>
        <p:nvSpPr>
          <p:cNvPr id="3" name="Zástupný symbol obsahu 2"/>
          <p:cNvSpPr>
            <a:spLocks noGrp="1"/>
          </p:cNvSpPr>
          <p:nvPr>
            <p:ph idx="1"/>
          </p:nvPr>
        </p:nvSpPr>
        <p:spPr/>
        <p:txBody>
          <a:bodyPr/>
          <a:lstStyle/>
          <a:p>
            <a:r>
              <a:rPr lang="sk-SK" dirty="0" smtClean="0">
                <a:latin typeface="Times New Roman" panose="02020603050405020304" pitchFamily="18" charset="0"/>
                <a:cs typeface="Times New Roman" panose="02020603050405020304" pitchFamily="18" charset="0"/>
              </a:rPr>
              <a:t>Obec Bernolákovo nám poskytla dotáciu v celkovej výške 1 000 eur na uskutočnenie akcií Noc v škole a Školáčik v pohybe.</a:t>
            </a:r>
            <a:endParaRPr lang="sk-SK"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99898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Vzdelávací program </a:t>
            </a:r>
            <a:r>
              <a:rPr lang="sk-SK" dirty="0" smtClean="0"/>
              <a:t>Edutorok</a:t>
            </a:r>
            <a:endParaRPr lang="sk-SK" dirty="0"/>
          </a:p>
        </p:txBody>
      </p:sp>
      <p:sp>
        <p:nvSpPr>
          <p:cNvPr id="3" name="Zástupný symbol obsahu 2"/>
          <p:cNvSpPr>
            <a:spLocks noGrp="1"/>
          </p:cNvSpPr>
          <p:nvPr>
            <p:ph idx="1"/>
          </p:nvPr>
        </p:nvSpPr>
        <p:spPr/>
        <p:txBody>
          <a:bodyPr>
            <a:normAutofit/>
          </a:bodyPr>
          <a:lstStyle/>
          <a:p>
            <a:r>
              <a:rPr lang="sk-SK" dirty="0" smtClean="0">
                <a:latin typeface="Times New Roman" panose="02020603050405020304" pitchFamily="18" charset="0"/>
                <a:cs typeface="Times New Roman" panose="02020603050405020304" pitchFamily="18" charset="0"/>
              </a:rPr>
              <a:t>V mesiaci marec sa besedy neuskutočnili k vôli príprave žiakov na monitor</a:t>
            </a:r>
          </a:p>
          <a:p>
            <a:r>
              <a:rPr lang="sk-SK" dirty="0" smtClean="0">
                <a:latin typeface="Times New Roman" panose="02020603050405020304" pitchFamily="18" charset="0"/>
                <a:cs typeface="Times New Roman" panose="02020603050405020304" pitchFamily="18" charset="0"/>
              </a:rPr>
              <a:t>Z dôvodu pracovnej vyťaženosti je nutná zmena moderátora</a:t>
            </a:r>
          </a:p>
          <a:p>
            <a:r>
              <a:rPr lang="sk-SK" dirty="0" smtClean="0">
                <a:latin typeface="Times New Roman" panose="02020603050405020304" pitchFamily="18" charset="0"/>
                <a:cs typeface="Times New Roman" panose="02020603050405020304" pitchFamily="18" charset="0"/>
              </a:rPr>
              <a:t>Besedy, ktoré sa ešte neuskutočnili: Služby, Úradník/ knihovník/ historik/ jazykovedec, Stavebníctvo, IT, Poľnohospodár/ záhradník/ zverolekár/ lesník</a:t>
            </a:r>
            <a:endParaRPr lang="sk-SK"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31043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Projekt spp</a:t>
            </a:r>
            <a:endParaRPr lang="sk-SK" dirty="0"/>
          </a:p>
        </p:txBody>
      </p:sp>
      <p:sp>
        <p:nvSpPr>
          <p:cNvPr id="3" name="Zástupný symbol obsahu 2"/>
          <p:cNvSpPr>
            <a:spLocks noGrp="1"/>
          </p:cNvSpPr>
          <p:nvPr>
            <p:ph idx="1"/>
          </p:nvPr>
        </p:nvSpPr>
        <p:spPr/>
        <p:txBody>
          <a:bodyPr/>
          <a:lstStyle/>
          <a:p>
            <a:r>
              <a:rPr lang="sk-SK" dirty="0" smtClean="0">
                <a:latin typeface="Times New Roman" panose="02020603050405020304" pitchFamily="18" charset="0"/>
                <a:cs typeface="Times New Roman" panose="02020603050405020304" pitchFamily="18" charset="0"/>
              </a:rPr>
              <a:t>Základná škola – 1. stupeň vypracuje projekt, zameraný na učebňu prírodovedy a sprievodných predmetov, ktorá bude v prírode</a:t>
            </a:r>
          </a:p>
          <a:p>
            <a:r>
              <a:rPr lang="sk-SK" dirty="0" smtClean="0">
                <a:latin typeface="Times New Roman" panose="02020603050405020304" pitchFamily="18" charset="0"/>
                <a:cs typeface="Times New Roman" panose="02020603050405020304" pitchFamily="18" charset="0"/>
              </a:rPr>
              <a:t>V prípade, že bude projekt vybratý do užšieho kola, zabezpečí OZ Školáčik propagáciu tohto projektu a taktiež zabezpečí možnosť hlasovania širokej verejnosti na akciách uskutočnených pod vedením združenia</a:t>
            </a:r>
            <a:endParaRPr lang="sk-SK"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184646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estovanie">
  <a:themeElements>
    <a:clrScheme name="Cestovani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estovanie">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estovanie">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597</TotalTime>
  <Words>659</Words>
  <Application>Microsoft Office PowerPoint</Application>
  <PresentationFormat>Prezentácia na obrazovke (4:3)</PresentationFormat>
  <Paragraphs>70</Paragraphs>
  <Slides>15</Slides>
  <Notes>0</Notes>
  <HiddenSlides>0</HiddenSlides>
  <MMClips>0</MMClips>
  <ScaleCrop>false</ScaleCrop>
  <HeadingPairs>
    <vt:vector size="4" baseType="variant">
      <vt:variant>
        <vt:lpstr>Motív</vt:lpstr>
      </vt:variant>
      <vt:variant>
        <vt:i4>1</vt:i4>
      </vt:variant>
      <vt:variant>
        <vt:lpstr>Nadpisy snímok</vt:lpstr>
      </vt:variant>
      <vt:variant>
        <vt:i4>15</vt:i4>
      </vt:variant>
    </vt:vector>
  </HeadingPairs>
  <TitlesOfParts>
    <vt:vector size="16" baseType="lpstr">
      <vt:lpstr>Cestovanie</vt:lpstr>
      <vt:lpstr>Stretnutie triednych dôverníkov</vt:lpstr>
      <vt:lpstr>program</vt:lpstr>
      <vt:lpstr>Nový triedny dôverník</vt:lpstr>
      <vt:lpstr>Vyhodnotenie Ekohry Lidl</vt:lpstr>
      <vt:lpstr>Vyhodnotenie zberu papiera</vt:lpstr>
      <vt:lpstr>Testovanie kompARO </vt:lpstr>
      <vt:lpstr>Dotácia od obce Bernolákovo</vt:lpstr>
      <vt:lpstr>Vzdelávací program Edutorok</vt:lpstr>
      <vt:lpstr>Projekt spp</vt:lpstr>
      <vt:lpstr>Voľba kontrolnej rady</vt:lpstr>
      <vt:lpstr>Príprava na jarno – letné akcie</vt:lpstr>
      <vt:lpstr>Príprava na jarno – letné akcie</vt:lpstr>
      <vt:lpstr>Ďalšie termíny</vt:lpstr>
      <vt:lpstr>Návrh zmeny podpredsedu</vt:lpstr>
      <vt:lpstr>Ďakujem za pozornosť !</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Stretnutie triednych dÔverníkov</dc:title>
  <dc:creator>Maťa</dc:creator>
  <cp:lastModifiedBy>Maťa</cp:lastModifiedBy>
  <cp:revision>27</cp:revision>
  <dcterms:created xsi:type="dcterms:W3CDTF">2014-01-14T13:59:02Z</dcterms:created>
  <dcterms:modified xsi:type="dcterms:W3CDTF">2014-04-15T07:29:08Z</dcterms:modified>
</cp:coreProperties>
</file>