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16" name="Zástupný symbol dátumu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2" name="Zástupný symbol päty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5" name="Zástupný symbol čísla snímky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7" name="Zástupný symbol obsah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19" name="Zástupný symbol päty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textu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11" name="Zástupný symbol päty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25" name="Zástupný symbol textu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8" name="Zástupný symbol obsah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0" name="Zástupný symbol dátumu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2" name="Zástupný symbol dátumu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24" name="Zástupný symbol päty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obsah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29" name="Zástupný symbol päty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obrázka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1" name="Zástupný symbol čísla snímky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6" name="Zástupný symbol textu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textu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1" name="Zástupný symbol dátumu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A1E4F58-C064-464C-AB36-8D76BEE5C8BD}" type="datetimeFigureOut">
              <a:rPr lang="sk-SK" smtClean="0"/>
              <a:pPr/>
              <a:t>7. 1. 2014</a:t>
            </a:fld>
            <a:endParaRPr lang="sk-SK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40DE6C2-C1A1-4B0F-A48E-EA8CABED9608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0" name="Zástupný symbol nadpisu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Stretnutie</a:t>
            </a:r>
            <a:r>
              <a:rPr lang="sk-SK" dirty="0" smtClean="0"/>
              <a:t> triednych </a:t>
            </a:r>
            <a:r>
              <a:rPr lang="sk-SK" dirty="0" err="1" smtClean="0"/>
              <a:t>dÔverníkov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18.12.2013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ŠKOLSKÝ PLES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Termín: 1.2.2014 o 19:00 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Cena vstupenky na osobu 35 eur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Hudobná produkcia schválená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 cene lístka bude zahrnuté: prípitok, večera, polnočná kapustnica, zákusky, víno a nealko na stoloch v množstve 2 – 4 fľaše, minerálna voda, slané pečivo na 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stoloch, program</a:t>
            </a:r>
            <a:endParaRPr lang="sk-SK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Tombola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Program: ZUŠ – tieňové divadlo, mažoretky a vystúpenie spoločenských tancov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ŠKOLSKÝ PLES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Je potrebné osloviť sponzorov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List sponzorom bude k dispozícii na ďalšom stretnutí 9.1.2014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 nasledujúcom stretnutí budú dôkladne predebatované a odsúhlasené všetko potrebné k školskému plesu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Stretnutie triednych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dôverníkov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Nasledujúce stretnutie je naplánované na 9.1.2014 o 17:30 v budove starej školy.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Návrh na zmenu triednych dôverníkov, ktorí sa nezúčastňujú stretnutí TD – je potrebné aby triedu zastupovali ľudia, ktorí sú ochotní prísť na stretnutia a zapojiť sa pri plánovaní a organizovaní akcií a programov.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poďakovanie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0" y="1554162"/>
            <a:ext cx="8991600" cy="4525963"/>
          </a:xfrm>
        </p:spPr>
        <p:txBody>
          <a:bodyPr/>
          <a:lstStyle/>
          <a:p>
            <a:pPr>
              <a:buNone/>
            </a:pPr>
            <a:endParaRPr lang="sk-SK" dirty="0" smtClean="0"/>
          </a:p>
          <a:p>
            <a:pPr algn="ctr"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Chcela by som sa Vám poďakovať za doterajšiu spoluprácu a zároveň Vám popriať požehnané Vianočné sviatky a v Novom roku veľa pracovných úspechov a hlavne zdravia.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						predseda združenia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Ďakujem za pozornosť !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OZ Školáčik</a:t>
            </a:r>
            <a:endParaRPr lang="sk-SK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Program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Rozdelenie triednych dôverníkov do komisií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SLADKÝ MIKULÁŠ - vyhodnotenie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Vzdelávací program „</a:t>
            </a:r>
            <a:r>
              <a:rPr lang="sk-SK" dirty="0" err="1" smtClean="0">
                <a:latin typeface="Times New Roman" pitchFamily="18" charset="0"/>
                <a:cs typeface="Times New Roman" pitchFamily="18" charset="0"/>
              </a:rPr>
              <a:t>edUtorok</a:t>
            </a:r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“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Školský ples</a:t>
            </a:r>
          </a:p>
          <a:p>
            <a:r>
              <a:rPr lang="sk-SK" dirty="0" smtClean="0">
                <a:latin typeface="Times New Roman" pitchFamily="18" charset="0"/>
                <a:cs typeface="Times New Roman" pitchFamily="18" charset="0"/>
              </a:rPr>
              <a:t>Diskusia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Rozdelenie triednych dôverníkov do komisií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KULTÚRA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:	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1. Adamcová Elena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2. Brunel Martina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3. Králová Kristína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4. Minárová Monika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5. 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ŠPORT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1. Fehérová Martina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2. Hudák Peter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3. Rakický Miroslav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4. Šullová Soňa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5.</a:t>
            </a:r>
          </a:p>
          <a:p>
            <a:endParaRPr lang="sk-SK" sz="2000" dirty="0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VZDELÁVANIE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1. Šutka Roman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2. Tomová Katarína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3.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4.</a:t>
            </a:r>
          </a:p>
          <a:p>
            <a:pPr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5.</a:t>
            </a:r>
          </a:p>
          <a:p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Komisia </a:t>
            </a:r>
            <a:r>
              <a:rPr lang="sk-SK" sz="2000" b="1" dirty="0" smtClean="0">
                <a:latin typeface="Times New Roman" pitchFamily="18" charset="0"/>
                <a:cs typeface="Times New Roman" pitchFamily="18" charset="0"/>
              </a:rPr>
              <a:t>ZBER</a:t>
            </a: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1. Gáliková Daniela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2. Palkovičová Zuzana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3. Višňovský Maroš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4. </a:t>
            </a:r>
          </a:p>
          <a:p>
            <a:pPr lvl="1">
              <a:buNone/>
            </a:pPr>
            <a:r>
              <a:rPr lang="sk-SK" sz="2000" dirty="0" smtClean="0">
                <a:latin typeface="Times New Roman" pitchFamily="18" charset="0"/>
                <a:cs typeface="Times New Roman" pitchFamily="18" charset="0"/>
              </a:rPr>
              <a:t>		5.</a:t>
            </a:r>
          </a:p>
          <a:p>
            <a:pPr>
              <a:buNone/>
            </a:pPr>
            <a:endParaRPr lang="sk-SK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Rozdelenie triednych dôverníkov do komisií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Počet jednotlivých členov komisií je nedostatočný je potrebné ho doplniť</a:t>
            </a:r>
            <a:endParaRPr lang="sk-SK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Sladký</a:t>
            </a:r>
            <a:r>
              <a:rPr lang="sk-SK" dirty="0" smtClean="0"/>
              <a:t> </a:t>
            </a:r>
            <a:r>
              <a:rPr lang="sk-SK" dirty="0" smtClean="0">
                <a:latin typeface="Arial" pitchFamily="34" charset="0"/>
                <a:cs typeface="Arial" pitchFamily="34" charset="0"/>
              </a:rPr>
              <a:t>Mikuláš - vyhodnotenie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71587" y="1583531"/>
            <a:ext cx="675322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Vzdelávací program edutorok</a:t>
            </a:r>
            <a:endParaRPr lang="sk-S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Pod záštitou komisie vzdelávania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Treba osloviť záujemcov o profesie, ktoré nie sú ešte obsadené  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Presné časové rozpätie sa overí u p. Riaditeľky podľa rozvrhu hodín 8. a 9. ročníka</a:t>
            </a:r>
          </a:p>
          <a:p>
            <a:r>
              <a:rPr lang="sk-SK" sz="2800" dirty="0" smtClean="0">
                <a:latin typeface="Times New Roman" pitchFamily="18" charset="0"/>
                <a:cs typeface="Times New Roman" pitchFamily="18" charset="0"/>
              </a:rPr>
              <a:t>Časový harmonogram jednotlivých profesií je naplánovaný nasledovne</a:t>
            </a:r>
          </a:p>
          <a:p>
            <a:pPr>
              <a:buNone/>
            </a:pPr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Vzdelávací program edutorok</a:t>
            </a:r>
            <a:endParaRPr lang="sk-S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416824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Vzdelávací program edutorok</a:t>
            </a:r>
            <a:endParaRPr lang="sk-SK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5" y="1340768"/>
            <a:ext cx="7444878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latin typeface="Arial" pitchFamily="34" charset="0"/>
                <a:cs typeface="Arial" pitchFamily="34" charset="0"/>
              </a:rPr>
              <a:t>Vzdelávací program edutorok</a:t>
            </a:r>
            <a:endParaRPr lang="sk-SK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770485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ovanie">
  <a:themeElements>
    <a:clrScheme name="Cestovani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ovani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ovani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391</TotalTime>
  <Words>283</Words>
  <Application>Microsoft Office PowerPoint</Application>
  <PresentationFormat>Prezentácia na obrazovke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Cestovanie</vt:lpstr>
      <vt:lpstr>Stretnutie triednych dÔverníkov</vt:lpstr>
      <vt:lpstr>Program</vt:lpstr>
      <vt:lpstr>Rozdelenie triednych dôverníkov do komisií</vt:lpstr>
      <vt:lpstr>Rozdelenie triednych dôverníkov do komisií</vt:lpstr>
      <vt:lpstr>Sladký Mikuláš - vyhodnotenie</vt:lpstr>
      <vt:lpstr>Vzdelávací program edutorok</vt:lpstr>
      <vt:lpstr>Vzdelávací program edutorok</vt:lpstr>
      <vt:lpstr>Vzdelávací program edutorok</vt:lpstr>
      <vt:lpstr>Vzdelávací program edutorok</vt:lpstr>
      <vt:lpstr>ŠKOLSKÝ PLES</vt:lpstr>
      <vt:lpstr>ŠKOLSKÝ PLES</vt:lpstr>
      <vt:lpstr>Stretnutie triednych dôverníkov</vt:lpstr>
      <vt:lpstr>poďakovanie</vt:lpstr>
      <vt:lpstr>Ďakujem za pozornosť 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Stretnutie triednych dÔverníkov</dc:title>
  <dc:creator>Mata</dc:creator>
  <cp:lastModifiedBy>Mata</cp:lastModifiedBy>
  <cp:revision>24</cp:revision>
  <dcterms:created xsi:type="dcterms:W3CDTF">2014-01-04T09:52:33Z</dcterms:created>
  <dcterms:modified xsi:type="dcterms:W3CDTF">2014-01-07T20:48:33Z</dcterms:modified>
</cp:coreProperties>
</file>