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16" name="Zástupný symbol dátum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4F58-C064-464C-AB36-8D76BEE5C8BD}" type="datetimeFigureOut">
              <a:rPr lang="sk-SK" smtClean="0"/>
              <a:pPr/>
              <a:t>7. 1. 2014</a:t>
            </a:fld>
            <a:endParaRPr lang="sk-SK"/>
          </a:p>
        </p:txBody>
      </p:sp>
      <p:sp>
        <p:nvSpPr>
          <p:cNvPr id="2" name="Zástupný symbol päty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40DE6C2-C1A1-4B0F-A48E-EA8CABED960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4F58-C064-464C-AB36-8D76BEE5C8BD}" type="datetimeFigureOut">
              <a:rPr lang="sk-SK" smtClean="0"/>
              <a:pPr/>
              <a:t>7. 1. 2014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E6C2-C1A1-4B0F-A48E-EA8CABED960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4F58-C064-464C-AB36-8D76BEE5C8BD}" type="datetimeFigureOut">
              <a:rPr lang="sk-SK" smtClean="0"/>
              <a:pPr/>
              <a:t>7. 1. 2014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E6C2-C1A1-4B0F-A48E-EA8CABED960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7" name="Zástupný symbol obsah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4F58-C064-464C-AB36-8D76BEE5C8BD}" type="datetimeFigureOut">
              <a:rPr lang="sk-SK" smtClean="0"/>
              <a:pPr/>
              <a:t>7. 1. 2014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40DE6C2-C1A1-4B0F-A48E-EA8CABED960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4F58-C064-464C-AB36-8D76BEE5C8BD}" type="datetimeFigureOut">
              <a:rPr lang="sk-SK" smtClean="0"/>
              <a:pPr/>
              <a:t>7. 1. 2014</a:t>
            </a:fld>
            <a:endParaRPr lang="sk-SK"/>
          </a:p>
        </p:txBody>
      </p:sp>
      <p:sp>
        <p:nvSpPr>
          <p:cNvPr id="11" name="Zástupný symbol päty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E6C2-C1A1-4B0F-A48E-EA8CABED960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4F58-C064-464C-AB36-8D76BEE5C8BD}" type="datetimeFigureOut">
              <a:rPr lang="sk-SK" smtClean="0"/>
              <a:pPr/>
              <a:t>7. 1. 2014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E6C2-C1A1-4B0F-A48E-EA8CABED960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25" name="Zástupný symbol tex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8" name="Zástupný symbol obsah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4F58-C064-464C-AB36-8D76BEE5C8BD}" type="datetimeFigureOut">
              <a:rPr lang="sk-SK" smtClean="0"/>
              <a:pPr/>
              <a:t>7. 1. 2014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40DE6C2-C1A1-4B0F-A48E-EA8CABED960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4F58-C064-464C-AB36-8D76BEE5C8BD}" type="datetimeFigureOut">
              <a:rPr lang="sk-SK" smtClean="0"/>
              <a:pPr/>
              <a:t>7. 1. 2014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E6C2-C1A1-4B0F-A48E-EA8CABED960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4F58-C064-464C-AB36-8D76BEE5C8BD}" type="datetimeFigureOut">
              <a:rPr lang="sk-SK" smtClean="0"/>
              <a:pPr/>
              <a:t>7. 1. 2014</a:t>
            </a:fld>
            <a:endParaRPr lang="sk-SK"/>
          </a:p>
        </p:txBody>
      </p:sp>
      <p:sp>
        <p:nvSpPr>
          <p:cNvPr id="24" name="Zástupný symbol päty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E6C2-C1A1-4B0F-A48E-EA8CABED960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4F58-C064-464C-AB36-8D76BEE5C8BD}" type="datetimeFigureOut">
              <a:rPr lang="sk-SK" smtClean="0"/>
              <a:pPr/>
              <a:t>7. 1. 2014</a:t>
            </a:fld>
            <a:endParaRPr lang="sk-SK"/>
          </a:p>
        </p:txBody>
      </p:sp>
      <p:sp>
        <p:nvSpPr>
          <p:cNvPr id="29" name="Zástupný symbol päty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E6C2-C1A1-4B0F-A48E-EA8CABED960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E4F58-C064-464C-AB36-8D76BEE5C8BD}" type="datetimeFigureOut">
              <a:rPr lang="sk-SK" smtClean="0"/>
              <a:pPr/>
              <a:t>7. 1. 2014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E6C2-C1A1-4B0F-A48E-EA8CABED960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1" name="Zástupný symbol dátum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A1E4F58-C064-464C-AB36-8D76BEE5C8BD}" type="datetimeFigureOut">
              <a:rPr lang="sk-SK" smtClean="0"/>
              <a:pPr/>
              <a:t>7. 1. 2014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40DE6C2-C1A1-4B0F-A48E-EA8CABED960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nadpi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Stretnutie</a:t>
            </a:r>
            <a:r>
              <a:rPr lang="sk-SK" dirty="0" smtClean="0"/>
              <a:t> triednych </a:t>
            </a:r>
            <a:r>
              <a:rPr lang="sk-SK" dirty="0" err="1" smtClean="0"/>
              <a:t>dÔverníkov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18.12.2013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ŠKOLSKÝ PLES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Termín: 1.2.2014 o 19:00 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Cena vstupenky na osobu 35 eur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Hudobná produkcia schválená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V cene lístka bude zahrnuté: prípitok, večera, polnočná kapustnica, zákusky, víno a nealko na stoloch v množstve 2 – 4 fľaše, minerálna voda, slané pečivo na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stoloch, program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Tombola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Program: ZUŠ – tieňové divadlo, mažoretky a vystúpenie spoločenských tancov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ŠKOLSKÝ PLES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Je potrebné osloviť sponzorov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List sponzorom bude k dispozícii na ďalšom stretnutí 9.1.2014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Na nasledujúcom stretnutí budú dôkladne predebatované a odsúhlasené všetko potrebné k školskému plesu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Stretnutie triednych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dôverníkov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Nasledujúce stretnutie je naplánované na 9.1.2014 o 17:30 v budove starej školy.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Návrh na zmenu triednych dôverníkov, ktorí sa nezúčastňujú stretnutí TD – je potrebné aby triedu zastupovali ľudia, ktorí sú ochotní prísť na stretnutia a zapojiť sa pri plánovaní a organizovaní akcií a programov.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poďakovanie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4525963"/>
          </a:xfrm>
        </p:spPr>
        <p:txBody>
          <a:bodyPr/>
          <a:lstStyle/>
          <a:p>
            <a:pPr>
              <a:buNone/>
            </a:pPr>
            <a:endParaRPr lang="sk-SK" dirty="0" smtClean="0"/>
          </a:p>
          <a:p>
            <a:pPr algn="ctr">
              <a:buNone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Chcela by som sa Vám poďakovať za doterajšiu spoluprácu a zároveň Vám popriať požehnané Vianočné sviatky a v Novom roku veľa pracovných úspechov a hlavne zdravia.</a:t>
            </a:r>
          </a:p>
          <a:p>
            <a:pPr>
              <a:buNone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>
              <a:buNone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						predseda združenia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Ďakujem za pozornosť !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OZ Školáčik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Program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Rozdelenie triednych dôverníkov do komisií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SLADKÝ MIKULÁŠ - vyhodnotenie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Vzdelávací program „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edUtorok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“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Školský ples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Diskusia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Rozdelenie triednych dôverníkov do komisií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Komisia </a:t>
            </a:r>
            <a:r>
              <a:rPr lang="sk-SK" sz="2000" b="1" dirty="0" smtClean="0">
                <a:latin typeface="Times New Roman" pitchFamily="18" charset="0"/>
                <a:cs typeface="Times New Roman" pitchFamily="18" charset="0"/>
              </a:rPr>
              <a:t>KULTÚRA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:	</a:t>
            </a:r>
          </a:p>
          <a:p>
            <a:pPr>
              <a:buNone/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		1. Adamcová Elena</a:t>
            </a:r>
          </a:p>
          <a:p>
            <a:pPr>
              <a:buNone/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		2. Brunel Martina</a:t>
            </a:r>
          </a:p>
          <a:p>
            <a:pPr>
              <a:buNone/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		3. Králová Kristína</a:t>
            </a:r>
          </a:p>
          <a:p>
            <a:pPr>
              <a:buNone/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		4. Minárová Monika</a:t>
            </a:r>
          </a:p>
          <a:p>
            <a:pPr>
              <a:buNone/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		5. </a:t>
            </a:r>
          </a:p>
          <a:p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Komisia </a:t>
            </a:r>
            <a:r>
              <a:rPr lang="sk-SK" sz="2000" b="1" dirty="0" smtClean="0">
                <a:latin typeface="Times New Roman" pitchFamily="18" charset="0"/>
                <a:cs typeface="Times New Roman" pitchFamily="18" charset="0"/>
              </a:rPr>
              <a:t>ŠPORT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None/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		1. Fehérová Martina</a:t>
            </a:r>
          </a:p>
          <a:p>
            <a:pPr lvl="1">
              <a:buNone/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		2. Hudák Peter</a:t>
            </a:r>
          </a:p>
          <a:p>
            <a:pPr lvl="1">
              <a:buNone/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		3. Rakický Miroslav</a:t>
            </a:r>
          </a:p>
          <a:p>
            <a:pPr lvl="1">
              <a:buNone/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		4. Šullová Soňa</a:t>
            </a:r>
          </a:p>
          <a:p>
            <a:pPr lvl="1">
              <a:buNone/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		5.</a:t>
            </a:r>
          </a:p>
          <a:p>
            <a:endParaRPr lang="sk-SK" sz="2000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Komisia </a:t>
            </a:r>
            <a:r>
              <a:rPr lang="sk-SK" sz="2000" b="1" dirty="0" smtClean="0">
                <a:latin typeface="Times New Roman" pitchFamily="18" charset="0"/>
                <a:cs typeface="Times New Roman" pitchFamily="18" charset="0"/>
              </a:rPr>
              <a:t>VZDELÁVANIE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		1. Šutka Roman</a:t>
            </a:r>
          </a:p>
          <a:p>
            <a:pPr>
              <a:buNone/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		2. Tomová Katarína</a:t>
            </a:r>
          </a:p>
          <a:p>
            <a:pPr>
              <a:buNone/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		3.</a:t>
            </a:r>
          </a:p>
          <a:p>
            <a:pPr>
              <a:buNone/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		4.</a:t>
            </a:r>
          </a:p>
          <a:p>
            <a:pPr>
              <a:buNone/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		5.</a:t>
            </a:r>
          </a:p>
          <a:p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Komisia </a:t>
            </a:r>
            <a:r>
              <a:rPr lang="sk-SK" sz="2000" b="1" dirty="0" smtClean="0">
                <a:latin typeface="Times New Roman" pitchFamily="18" charset="0"/>
                <a:cs typeface="Times New Roman" pitchFamily="18" charset="0"/>
              </a:rPr>
              <a:t>ZBER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None/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		1. Gáliková Daniela</a:t>
            </a:r>
          </a:p>
          <a:p>
            <a:pPr lvl="1">
              <a:buNone/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		2. Palkovičová Zuzana</a:t>
            </a:r>
          </a:p>
          <a:p>
            <a:pPr lvl="1">
              <a:buNone/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		3. Višňovský Maroš</a:t>
            </a:r>
          </a:p>
          <a:p>
            <a:pPr lvl="1">
              <a:buNone/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		4. </a:t>
            </a:r>
          </a:p>
          <a:p>
            <a:pPr lvl="1">
              <a:buNone/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		5.</a:t>
            </a:r>
          </a:p>
          <a:p>
            <a:pPr>
              <a:buNone/>
            </a:pPr>
            <a:endParaRPr lang="sk-SK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Rozdelenie triednych dôverníkov do komisií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Počet jednotlivých členov komisií je nedostatočný je potrebné ho doplniť</a:t>
            </a:r>
            <a:endParaRPr lang="sk-SK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Sladký</a:t>
            </a:r>
            <a:r>
              <a:rPr lang="sk-SK" dirty="0" smtClean="0"/>
              <a:t>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Mikuláš - vyhodnotenie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1587" y="1583531"/>
            <a:ext cx="675322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Vzdelávací program edutorok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Pod záštitou komisie vzdelávania</a:t>
            </a:r>
          </a:p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Treba osloviť záujemcov o profesie, ktoré nie sú ešte obsadené  </a:t>
            </a:r>
          </a:p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Presné časové rozpätie sa overí u p. Riaditeľky podľa rozvrhu hodín 8. a 9. ročníka</a:t>
            </a:r>
          </a:p>
          <a:p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Časový harmonogram jednotlivých profesií je naplánovaný nasledovne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Vzdelávací program edutorok</a:t>
            </a:r>
            <a:endParaRPr lang="sk-SK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12776"/>
            <a:ext cx="7416824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Vzdelávací program edutorok</a:t>
            </a:r>
            <a:endParaRPr lang="sk-SK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5" y="1340768"/>
            <a:ext cx="7444878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Vzdelávací program edutorok</a:t>
            </a:r>
            <a:endParaRPr lang="sk-SK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7704856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ovanie">
  <a:themeElements>
    <a:clrScheme name="Cestovani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ovani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ovani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</TotalTime>
  <Words>283</Words>
  <Application>Microsoft Office PowerPoint</Application>
  <PresentationFormat>Prezentácia na obrazovke (4:3)</PresentationFormat>
  <Paragraphs>65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Cestovanie</vt:lpstr>
      <vt:lpstr>Stretnutie triednych dÔverníkov</vt:lpstr>
      <vt:lpstr>Program</vt:lpstr>
      <vt:lpstr>Rozdelenie triednych dôverníkov do komisií</vt:lpstr>
      <vt:lpstr>Rozdelenie triednych dôverníkov do komisií</vt:lpstr>
      <vt:lpstr>Sladký Mikuláš - vyhodnotenie</vt:lpstr>
      <vt:lpstr>Vzdelávací program edutorok</vt:lpstr>
      <vt:lpstr>Vzdelávací program edutorok</vt:lpstr>
      <vt:lpstr>Vzdelávací program edutorok</vt:lpstr>
      <vt:lpstr>Vzdelávací program edutorok</vt:lpstr>
      <vt:lpstr>ŠKOLSKÝ PLES</vt:lpstr>
      <vt:lpstr>ŠKOLSKÝ PLES</vt:lpstr>
      <vt:lpstr>Stretnutie triednych dôverníkov</vt:lpstr>
      <vt:lpstr>poďakovanie</vt:lpstr>
      <vt:lpstr>Ďakujem za pozornosť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Stretnutie triednych dÔverníkov</dc:title>
  <dc:creator>Mata</dc:creator>
  <cp:lastModifiedBy>Mata</cp:lastModifiedBy>
  <cp:revision>24</cp:revision>
  <dcterms:created xsi:type="dcterms:W3CDTF">2014-01-04T09:52:33Z</dcterms:created>
  <dcterms:modified xsi:type="dcterms:W3CDTF">2014-01-07T20:48:33Z</dcterms:modified>
</cp:coreProperties>
</file>