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5" r:id="rId6"/>
    <p:sldId id="260" r:id="rId7"/>
    <p:sldId id="261" r:id="rId8"/>
    <p:sldId id="262" r:id="rId9"/>
    <p:sldId id="263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36EF5C-D70B-4F09-A661-E5532F1E9CC2}" type="datetimeFigureOut">
              <a:rPr lang="sk-SK" smtClean="0"/>
              <a:pPr/>
              <a:t>19. 1. 2014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5C0E13-715F-47D7-A8E2-E1FA23D5D1F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Stretnutie triednych dôverníkov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09. 01. 2014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5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Školský ples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Propagácia a predaj vstupeniek začne 13.1.2014 na rodičovskom združení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Martina Brunel – návrh a tlač plagátov a vstupeniek, zariadi propagáciu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Schválená ponuka – catering – p. Ožvald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Osloviť p. Kastla ohľadom dodávky nápojov na ples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 – pozvať bývalého riaditeľa p. Kolaroviča, ktorý by otvoril školský ples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programu sa zapojí Niagara, prípadne aj ZUŠ – divadlo (20 min.). Mažoretky – návrh zrušený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Rozdelí sa zoznam ľudí, ktorých treba osloviť ohľadom sponzorských darov (dohodnúť prostredníctvom e-mailov)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Všetky ostatné záležitosti sa dohodnú a schvália prostredníctvom e-mailov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3485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Stretnutie triednych dôverníkov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Nasledujúce stretnutie je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naplánované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marec 2014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Presný dátum sa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presní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oznam sa rozpošle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e-mailom</a:t>
            </a:r>
          </a:p>
          <a:p>
            <a:r>
              <a:rPr lang="sk-SK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nasledujúcom stretnutí je potrebné zvoliť nových členov </a:t>
            </a:r>
            <a:r>
              <a:rPr lang="sk-SK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Kontrolnej rady</a:t>
            </a:r>
            <a:r>
              <a:rPr lang="sk-SK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preto je potrebná vysoká účasť na stretnutí!</a:t>
            </a:r>
            <a:endParaRPr lang="sk-SK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9155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 !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 Školáčik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31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program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Zmena triedneho dôverníka 3.C triedy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Rozdelenie triednych dôverníkov do komisií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Vzdelávací program EdUtorok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Plánované aktivity pre rok 2014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Školský ples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62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Zmena triedneho dÔverníka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triede 3.C nastala zmena triedneho dôverníka. MUDr. Petra Hudáka vystrieda pani Michala Zgaburová.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Tešíme sa na spoluprácu s Vami!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25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triednych dôverníkov do komisií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>
                <a:latin typeface="Times New Roman" pitchFamily="18" charset="0"/>
                <a:cs typeface="Times New Roman" pitchFamily="18" charset="0"/>
              </a:rPr>
              <a:t>KULTÚRA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	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1. Adamcová Elena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2. Brunel Martina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3. Králová Kristína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4. Minárová Monika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5. </a:t>
            </a:r>
          </a:p>
          <a:p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>
                <a:latin typeface="Times New Roman" pitchFamily="18" charset="0"/>
                <a:cs typeface="Times New Roman" pitchFamily="18" charset="0"/>
              </a:rPr>
              <a:t>ŠPORT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1. Fehérová 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Martina 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Rakický Miroslav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Šullová Soňa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5.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>
                <a:latin typeface="Times New Roman" pitchFamily="18" charset="0"/>
                <a:cs typeface="Times New Roman" pitchFamily="18" charset="0"/>
              </a:rPr>
              <a:t>VZDELÁVANIE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1. Šutka Roman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2. Tomová Katarína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3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. Zgaburová Michala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4.</a:t>
            </a:r>
          </a:p>
          <a:p>
            <a:pPr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5.</a:t>
            </a:r>
          </a:p>
          <a:p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>
                <a:latin typeface="Times New Roman" pitchFamily="18" charset="0"/>
                <a:cs typeface="Times New Roman" pitchFamily="18" charset="0"/>
              </a:rPr>
              <a:t>ZBER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1. Gáliková Daniela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2. Palkovičová Zuzana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3. 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Valčeková 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4. Višňovský Maroš</a:t>
            </a:r>
          </a:p>
          <a:p>
            <a:pPr lvl="1">
              <a:buNone/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		5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. Ščasnárová Vlaďka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8252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Vzdelávací program edutorok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Prvá beseda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Zdravotníctvo – 14. 1. 2014 od 11:40 do 13:30 na novej škole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 vedením Romana Šutku 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Účinkujúci: Roman Šutka, Katka Tomová, Peter Hudák</a:t>
            </a:r>
          </a:p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Druhá beseda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Polícia/ mestská polícia/ armáda – 28.1.2014 od 11:40 do 13:30, nová škola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na starosti komisia vzdelávania – Roman Šutka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Rakický získa kontakt na Petra Pipíšku, obecná a štátna polícia – účasť zaobstará Roman Šutka</a:t>
            </a:r>
          </a:p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Tretia beseda: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Šoubiznis (Modeling/ hudobník/ umelec – maliar, kováč) – 11:40 – 13:30, nová škola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Podľa predchádzajúceho harmonogramu</a:t>
            </a:r>
          </a:p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Ostatné besedy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potrebné zvážiť zmenu dňa z utorka na iný deň v týždni, nakoľko nie všetkým účinkujúcim vyhovuje začiatok besied o 11:40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Prispôsobiť podľa rozvrhu hodín 8. a 9. ročníka – najlepšie cez vyučovacie hodiny – výtvarná, telesná, hudobná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310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Plánované aktivity pre rok 2014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Zber papiera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Školáčik v pohybe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Noc v škole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 detí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Prednášky „čas premien“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Prednášky „spoločenský protokol“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Opekačka pri poľovníckej chate Diana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Dni obce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2 % z daní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74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Zber papiera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Zber papiera je naplánovaný na 28. – 29. marec 2014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Zbiera sa iba papier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 vedením komisie zberu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zabezpečiť dostatočný počet zapisovateľov a samozrejme silných chlapov na váženie a nakladanie papiera do kontajnerov !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33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Aktivity Školáčik v pohybe, deň detí a noc v škole sa podrobne rozpracujú na nasledujúcom  stretnutí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zvážiť spojenie týchto troch aktivít do jedného termínu (vhodnosť verzus nevhodnosť spájania)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Prednášky „čas premien“ – p. Riaditeľka obdržala ponuku prednášok pre žiakov ZŠ. Školáčik uhradí náklady.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30978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Prednášky „spoločenský protokol“ – návrh novej aktivity, ktorá by mohla vyvrcholiť rozlúčkovou, určenou pre 8. a 9. ročník 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Možnosť zmeniť miesto konania rozlúčkovej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Vďaka zberu gaštanov je možnosť zrealizovať opekačku pri poľovníckej chate Diana v spolupráci s poľovníkmi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Zvážiť účasť na dňoch obce (približný termín 6. a 7. jún 2014)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2 % z daní – tlačivá treba dodať k zápisu nových prváčikov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012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451</TotalTime>
  <Words>559</Words>
  <Application>Microsoft Office PowerPoint</Application>
  <PresentationFormat>Prezentácia na obrazovke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Cestovanie</vt:lpstr>
      <vt:lpstr>Stretnutie triednych dôverníkov</vt:lpstr>
      <vt:lpstr>program</vt:lpstr>
      <vt:lpstr>Zmena triedneho dÔverníka</vt:lpstr>
      <vt:lpstr>Rozdelenie triednych dôverníkov do komisií</vt:lpstr>
      <vt:lpstr>Vzdelávací program edutorok</vt:lpstr>
      <vt:lpstr>Plánované aktivity pre rok 2014</vt:lpstr>
      <vt:lpstr>Zber papiera</vt:lpstr>
      <vt:lpstr>aktivity</vt:lpstr>
      <vt:lpstr>aktivity</vt:lpstr>
      <vt:lpstr>Školský ples</vt:lpstr>
      <vt:lpstr>Stretnutie triednych dôverníkov</vt:lpstr>
      <vt:lpstr>Ďakujem za pozornosť 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Stretnutie triednych dÔverníkov</dc:title>
  <dc:creator>Maťa</dc:creator>
  <cp:lastModifiedBy>Mata</cp:lastModifiedBy>
  <cp:revision>14</cp:revision>
  <dcterms:created xsi:type="dcterms:W3CDTF">2014-01-14T13:59:02Z</dcterms:created>
  <dcterms:modified xsi:type="dcterms:W3CDTF">2014-01-19T05:43:25Z</dcterms:modified>
</cp:coreProperties>
</file>