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7FD42-E46D-4FDE-94DE-3A8DB80ACF8A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CCE15-6600-426A-9508-BCC04060506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CCE15-6600-426A-9508-BCC04060506E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CAD02C-230B-464C-9688-0E1EB51937D1}" type="datetimeFigureOut">
              <a:rPr lang="sk-SK" smtClean="0"/>
              <a:pPr/>
              <a:t>7. 1. 2014</a:t>
            </a:fld>
            <a:endParaRPr lang="sk-SK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5AAC6F-88AF-4952-93CB-64FA55DE87B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Stretnutie triednych dôverníkov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27.11.2013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diskusia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Návrh na zmenu triednych dôverníkov, ktorí sa nezúčastňujú stretnutí TD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Nasledujúce stretnutie naplánované na 18.12.2013 o 17:30 v budove starej školy</a:t>
            </a: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ĎAKUJEM ZA Pozornosť!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OZ Školáčik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Posledná rozlúčka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Dňa 25.11.2013 nás navždy opustila naša členka, pani Andrea Papaiová vo veku 42 rokov. Jej ochota pomáhať nám bude chýbať. Smútiacej rodine vyslovujeme úprimnú sústrasť.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Program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Rozdelenie triednych dôverníkov do komisií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Mikulášska akcia – SLADKÝ MIKULÁŠ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Školský ples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Vzdelávací program „edUtorok“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Diskusia</a:t>
            </a: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Rozdelenie triednych dôverníkov do komisií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KULTÚRA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1. Adamcová Elena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2. Brunel Martina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3. Králová Kristína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4. Minárová Monika</a:t>
            </a:r>
          </a:p>
          <a:p>
            <a:pPr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ŠPORT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	1. Rakický Miroslav</a:t>
            </a:r>
          </a:p>
          <a:p>
            <a:pPr lvl="1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	2. Šullová Soňa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VZDELÁVANIE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1. Šutka Roman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2. Tomová Katarína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ZBER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	1. Gáliková Daniela</a:t>
            </a:r>
          </a:p>
          <a:p>
            <a:pPr lvl="1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	2. Palkovičová Zuzana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Rozdelenie triednych dôverníkov do komisií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Komisie sú momentálne tvorené s nedostatočným počtom členov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Na nasledujúcom stretnutí TD bude rozdelenie do komisií doplnené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sladký MIKULÁŠ     6.12.2013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Rozdelenie jednotlivých úloh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Ponúkané občerstvenie za dobrovoľný príspevok: varené víno, detský punč, mastené a nutelové lokše, cibuľový chlieb so škvarkovou nátierkou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Rozposlanie žiadosti šikovným mamičkám aby napiekli 5-10 ks perníčkov, koláčikov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Príprava aranžmánov – v ŠKD 3.12.2013 o 15:00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Odsúhlasenie návrhu na zakúpenie altánku</a:t>
            </a:r>
          </a:p>
          <a:p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Školský ples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Termín plesu : 1.2.2013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Príprave plesu bude venované nasledovné stretnutie triednych dôverníkov dňa 18.12.2013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Vzdelávací program „edutorok“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Program určený pre žiakov 7., 8., 9. ročníka ZŠ</a:t>
            </a:r>
          </a:p>
          <a:p>
            <a:r>
              <a:rPr lang="sk-SK" sz="2400" u="sng" dirty="0" smtClean="0">
                <a:latin typeface="Times New Roman" pitchFamily="18" charset="0"/>
                <a:cs typeface="Times New Roman" pitchFamily="18" charset="0"/>
              </a:rPr>
              <a:t>Návrh plánu vzdelávacej aktivity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„edUtorkok“: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1. Polícia/ mestská polícia/ armáda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2. Lekár/ zdravotná sestra/ záchranár/ vedec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3. Stavebníctvo (všetky profesie)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4. Bankovníctvo/ poisťovníctvo/ právo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5. Služby (kozmetika, kaderníctvo, reštauračné služby)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6. IT/ telekomunikácie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7. Úradník/ knihovník/ historik/ jazykovedec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8. Poľnohospodár/ záhradník/ zverolekár/ lesník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9. Novinár/ grafik/ básnik/ športovec</a:t>
            </a:r>
          </a:p>
          <a:p>
            <a:pPr marL="514350" indent="-514350"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10. Modeling/ hudobník/ umelec (maliar, kováč)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Vzdelávací program „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edutorok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“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Edukačné utorky budú organizované pod záštitou komisie Vzdelávania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Na nasledujúcom stretnutí je potrebné prebrať návrh prvej besedy ako aj celkový harmonogram edukačných utorkov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608</TotalTime>
  <Words>237</Words>
  <Application>Microsoft Office PowerPoint</Application>
  <PresentationFormat>Prezentácia na obrazovke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Cestovanie</vt:lpstr>
      <vt:lpstr>Stretnutie triednych dôverníkov    </vt:lpstr>
      <vt:lpstr>Posledná rozlúčka</vt:lpstr>
      <vt:lpstr>Program</vt:lpstr>
      <vt:lpstr>Rozdelenie triednych dôverníkov do komisií</vt:lpstr>
      <vt:lpstr>Rozdelenie triednych dôverníkov do komisií</vt:lpstr>
      <vt:lpstr>sladký MIKULÁŠ     6.12.2013</vt:lpstr>
      <vt:lpstr>Školský ples</vt:lpstr>
      <vt:lpstr>Vzdelávací program „edutorok“</vt:lpstr>
      <vt:lpstr>Vzdelávací program „edutorok“</vt:lpstr>
      <vt:lpstr>diskusia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Stretnutie triednych dÔverníkov</dc:title>
  <dc:creator>Mata</dc:creator>
  <cp:lastModifiedBy>Mata</cp:lastModifiedBy>
  <cp:revision>36</cp:revision>
  <dcterms:created xsi:type="dcterms:W3CDTF">2013-12-10T10:24:34Z</dcterms:created>
  <dcterms:modified xsi:type="dcterms:W3CDTF">2014-01-07T20:48:59Z</dcterms:modified>
</cp:coreProperties>
</file>