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9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07FD42-E46D-4FDE-94DE-3A8DB80ACF8A}" type="datetimeFigureOut">
              <a:rPr lang="sk-SK" smtClean="0"/>
              <a:pPr/>
              <a:t>7. 1. 2014</a:t>
            </a:fld>
            <a:endParaRPr lang="sk-SK" dirty="0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 dirty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CCE15-6600-426A-9508-BCC04060506E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CCE15-6600-426A-9508-BCC04060506E}" type="slidenum">
              <a:rPr lang="sk-SK" smtClean="0"/>
              <a:pPr/>
              <a:t>1</a:t>
            </a:fld>
            <a:endParaRPr lang="sk-SK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16" name="Zástupný symbol dátumu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D02C-230B-464C-9688-0E1EB51937D1}" type="datetimeFigureOut">
              <a:rPr lang="sk-SK" smtClean="0"/>
              <a:pPr/>
              <a:t>7. 1. 2014</a:t>
            </a:fld>
            <a:endParaRPr lang="sk-SK" dirty="0"/>
          </a:p>
        </p:txBody>
      </p:sp>
      <p:sp>
        <p:nvSpPr>
          <p:cNvPr id="2" name="Zástupný symbol päty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15" name="Zástupný symbol čísla snímky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35AAC6F-88AF-4952-93CB-64FA55DE87BB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D02C-230B-464C-9688-0E1EB51937D1}" type="datetimeFigureOut">
              <a:rPr lang="sk-SK" smtClean="0"/>
              <a:pPr/>
              <a:t>7. 1. 2014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AC6F-88AF-4952-93CB-64FA55DE87BB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D02C-230B-464C-9688-0E1EB51937D1}" type="datetimeFigureOut">
              <a:rPr lang="sk-SK" smtClean="0"/>
              <a:pPr/>
              <a:t>7. 1. 2014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AC6F-88AF-4952-93CB-64FA55DE87BB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7" name="Zástupný symbol obsah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D02C-230B-464C-9688-0E1EB51937D1}" type="datetimeFigureOut">
              <a:rPr lang="sk-SK" smtClean="0"/>
              <a:pPr/>
              <a:t>7. 1. 2014</a:t>
            </a:fld>
            <a:endParaRPr lang="sk-SK" dirty="0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35AAC6F-88AF-4952-93CB-64FA55DE87BB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9" name="Zástupný symbol dátumu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D02C-230B-464C-9688-0E1EB51937D1}" type="datetimeFigureOut">
              <a:rPr lang="sk-SK" smtClean="0"/>
              <a:pPr/>
              <a:t>7. 1. 2014</a:t>
            </a:fld>
            <a:endParaRPr lang="sk-SK" dirty="0"/>
          </a:p>
        </p:txBody>
      </p:sp>
      <p:sp>
        <p:nvSpPr>
          <p:cNvPr id="11" name="Zástupný symbol päty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AC6F-88AF-4952-93CB-64FA55DE87BB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D02C-230B-464C-9688-0E1EB51937D1}" type="datetimeFigureOut">
              <a:rPr lang="sk-SK" smtClean="0"/>
              <a:pPr/>
              <a:t>7. 1. 2014</a:t>
            </a:fld>
            <a:endParaRPr lang="sk-SK" dirty="0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AC6F-88AF-4952-93CB-64FA55DE87BB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25" name="Zástupný symbol tex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8" name="Zástupný symbol obsah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D02C-230B-464C-9688-0E1EB51937D1}" type="datetimeFigureOut">
              <a:rPr lang="sk-SK" smtClean="0"/>
              <a:pPr/>
              <a:t>7. 1. 2014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35AAC6F-88AF-4952-93CB-64FA55DE87BB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D02C-230B-464C-9688-0E1EB51937D1}" type="datetimeFigureOut">
              <a:rPr lang="sk-SK" smtClean="0"/>
              <a:pPr/>
              <a:t>7. 1. 2014</a:t>
            </a:fld>
            <a:endParaRPr lang="sk-SK" dirty="0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AC6F-88AF-4952-93CB-64FA55DE87BB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D02C-230B-464C-9688-0E1EB51937D1}" type="datetimeFigureOut">
              <a:rPr lang="sk-SK" smtClean="0"/>
              <a:pPr/>
              <a:t>7. 1. 2014</a:t>
            </a:fld>
            <a:endParaRPr lang="sk-SK" dirty="0"/>
          </a:p>
        </p:txBody>
      </p:sp>
      <p:sp>
        <p:nvSpPr>
          <p:cNvPr id="24" name="Zástupný symbol päty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AC6F-88AF-4952-93CB-64FA55DE87BB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D02C-230B-464C-9688-0E1EB51937D1}" type="datetimeFigureOut">
              <a:rPr lang="sk-SK" smtClean="0"/>
              <a:pPr/>
              <a:t>7. 1. 2014</a:t>
            </a:fld>
            <a:endParaRPr lang="sk-SK" dirty="0"/>
          </a:p>
        </p:txBody>
      </p:sp>
      <p:sp>
        <p:nvSpPr>
          <p:cNvPr id="29" name="Zástupný symbol päty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AC6F-88AF-4952-93CB-64FA55DE87BB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obrázka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D02C-230B-464C-9688-0E1EB51937D1}" type="datetimeFigureOut">
              <a:rPr lang="sk-SK" smtClean="0"/>
              <a:pPr/>
              <a:t>7. 1. 2014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AC6F-88AF-4952-93CB-64FA55DE87BB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tex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1" name="Zástupný symbol dátumu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DCAD02C-230B-464C-9688-0E1EB51937D1}" type="datetimeFigureOut">
              <a:rPr lang="sk-SK" smtClean="0"/>
              <a:pPr/>
              <a:t>7. 1. 2014</a:t>
            </a:fld>
            <a:endParaRPr lang="sk-SK" dirty="0"/>
          </a:p>
        </p:txBody>
      </p:sp>
      <p:sp>
        <p:nvSpPr>
          <p:cNvPr id="28" name="Zástupný symbol päty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35AAC6F-88AF-4952-93CB-64FA55DE87BB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10" name="Zástupný symbol nadpis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sz="4000" dirty="0" smtClean="0">
                <a:latin typeface="Arial" pitchFamily="34" charset="0"/>
                <a:cs typeface="Arial" pitchFamily="34" charset="0"/>
              </a:rPr>
              <a:t>Stretnutie triednych dôverníkov 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>
                <a:latin typeface="Arial" pitchFamily="34" charset="0"/>
                <a:cs typeface="Arial" pitchFamily="34" charset="0"/>
              </a:rPr>
              <a:t>27.11.2013</a:t>
            </a:r>
            <a:endParaRPr lang="sk-SK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Arial" pitchFamily="34" charset="0"/>
                <a:cs typeface="Arial" pitchFamily="34" charset="0"/>
              </a:rPr>
              <a:t>diskusia</a:t>
            </a:r>
            <a:endParaRPr lang="sk-SK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Návrh na zmenu triednych dôverníkov, ktorí sa nezúčastňujú stretnutí TD 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Nasledujúce stretnutie naplánované na 18.12.2013 o 17:30 v budove starej školy</a:t>
            </a:r>
          </a:p>
          <a:p>
            <a:pPr>
              <a:buNone/>
            </a:pP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>
                <a:latin typeface="Arial" pitchFamily="34" charset="0"/>
                <a:cs typeface="Arial" pitchFamily="34" charset="0"/>
              </a:rPr>
              <a:t>ĎAKUJEM ZA Pozornosť!</a:t>
            </a:r>
            <a:endParaRPr lang="sk-SK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OZ Školáčik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Arial" pitchFamily="34" charset="0"/>
                <a:cs typeface="Arial" pitchFamily="34" charset="0"/>
              </a:rPr>
              <a:t>Posledná rozlúčka</a:t>
            </a:r>
            <a:endParaRPr lang="sk-SK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Dňa 25.11.2013 nás navždy opustila naša členka, pani Andrea Papaiová vo veku 42 rokov. Jej ochota pomáhať nám bude chýbať. Smútiacej rodine vyslovujeme úprimnú sústrasť.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latin typeface="Arial" pitchFamily="34" charset="0"/>
                <a:cs typeface="Arial" pitchFamily="34" charset="0"/>
              </a:rPr>
              <a:t>Program</a:t>
            </a:r>
            <a:endParaRPr lang="sk-SK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Rozdelenie triednych dôverníkov do komisií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Mikulášska akcia – SLADKÝ MIKULÁŠ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Školský ples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Vzdelávací program „edUtorok“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Diskusia</a:t>
            </a:r>
          </a:p>
          <a:p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latin typeface="Arial" pitchFamily="34" charset="0"/>
                <a:cs typeface="Arial" pitchFamily="34" charset="0"/>
              </a:rPr>
              <a:t>Rozdelenie triednych dôverníkov do komisií</a:t>
            </a:r>
            <a:endParaRPr lang="sk-SK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Komisia </a:t>
            </a:r>
            <a:r>
              <a:rPr lang="sk-SK" sz="2400" b="1" dirty="0" smtClean="0">
                <a:latin typeface="Times New Roman" pitchFamily="18" charset="0"/>
                <a:cs typeface="Times New Roman" pitchFamily="18" charset="0"/>
              </a:rPr>
              <a:t>KULTÚRA</a:t>
            </a: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:	</a:t>
            </a:r>
          </a:p>
          <a:p>
            <a:pPr>
              <a:buNone/>
            </a:pP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		1. Adamcová Elena</a:t>
            </a:r>
          </a:p>
          <a:p>
            <a:pPr>
              <a:buNone/>
            </a:pP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		2. Brunel Martina</a:t>
            </a:r>
          </a:p>
          <a:p>
            <a:pPr>
              <a:buNone/>
            </a:pP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		3. Králová Kristína</a:t>
            </a:r>
          </a:p>
          <a:p>
            <a:pPr>
              <a:buNone/>
            </a:pP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		4. Minárová Monika</a:t>
            </a:r>
          </a:p>
          <a:p>
            <a:pPr>
              <a:buNone/>
            </a:pPr>
            <a:endParaRPr lang="sk-SK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Komisia </a:t>
            </a:r>
            <a:r>
              <a:rPr lang="sk-SK" sz="2400" b="1" dirty="0" smtClean="0">
                <a:latin typeface="Times New Roman" pitchFamily="18" charset="0"/>
                <a:cs typeface="Times New Roman" pitchFamily="18" charset="0"/>
              </a:rPr>
              <a:t>ŠPORT</a:t>
            </a: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buNone/>
            </a:pP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		1. Rakický Miroslav</a:t>
            </a:r>
          </a:p>
          <a:p>
            <a:pPr lvl="1">
              <a:buNone/>
            </a:pP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		2. Šullová Soňa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Komisia </a:t>
            </a:r>
            <a:r>
              <a:rPr lang="sk-SK" sz="2400" b="1" dirty="0" smtClean="0">
                <a:latin typeface="Times New Roman" pitchFamily="18" charset="0"/>
                <a:cs typeface="Times New Roman" pitchFamily="18" charset="0"/>
              </a:rPr>
              <a:t>VZDELÁVANIE</a:t>
            </a: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		1. Šutka Roman</a:t>
            </a:r>
          </a:p>
          <a:p>
            <a:pPr>
              <a:buNone/>
            </a:pP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		2. Tomová Katarína</a:t>
            </a:r>
          </a:p>
          <a:p>
            <a:pPr>
              <a:buNone/>
            </a:pP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>
              <a:buNone/>
            </a:pPr>
            <a:endParaRPr lang="sk-SK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k-SK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Komisia </a:t>
            </a:r>
            <a:r>
              <a:rPr lang="sk-SK" sz="2400" b="1" dirty="0" smtClean="0">
                <a:latin typeface="Times New Roman" pitchFamily="18" charset="0"/>
                <a:cs typeface="Times New Roman" pitchFamily="18" charset="0"/>
              </a:rPr>
              <a:t>ZBER</a:t>
            </a: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buNone/>
            </a:pP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		1. Gáliková Daniela</a:t>
            </a:r>
          </a:p>
          <a:p>
            <a:pPr lvl="1">
              <a:buNone/>
            </a:pP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		2. Palkovičová Zuzana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latin typeface="Arial" pitchFamily="34" charset="0"/>
                <a:cs typeface="Arial" pitchFamily="34" charset="0"/>
              </a:rPr>
              <a:t>Rozdelenie triednych dôverníkov do komisií</a:t>
            </a:r>
            <a:endParaRPr lang="sk-SK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Komisie sú momentálne tvorené s nedostatočným počtom členov</a:t>
            </a:r>
          </a:p>
          <a:p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Na nasledujúcom stretnutí TD bude rozdelenie do komisií doplnené</a:t>
            </a:r>
            <a:endParaRPr lang="sk-SK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Arial" pitchFamily="34" charset="0"/>
                <a:cs typeface="Arial" pitchFamily="34" charset="0"/>
              </a:rPr>
              <a:t>sladký MIKULÁŠ     6.12.2013</a:t>
            </a:r>
            <a:endParaRPr lang="sk-SK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Rozdelenie jednotlivých úloh</a:t>
            </a:r>
          </a:p>
          <a:p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Ponúkané občerstvenie za dobrovoľný príspevok: varené víno, detský punč, mastené a nutelové lokše, cibuľový chlieb so škvarkovou nátierkou</a:t>
            </a:r>
          </a:p>
          <a:p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Rozposlanie žiadosti šikovným mamičkám aby napiekli 5-10 ks perníčkov, koláčikov</a:t>
            </a:r>
          </a:p>
          <a:p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Príprava aranžmánov – v ŠKD 3.12.2013 o 15:00</a:t>
            </a:r>
          </a:p>
          <a:p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Odsúhlasenie návrhu na zakúpenie altánku</a:t>
            </a:r>
          </a:p>
          <a:p>
            <a:endParaRPr lang="sk-SK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k-SK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Arial" pitchFamily="34" charset="0"/>
                <a:cs typeface="Arial" pitchFamily="34" charset="0"/>
              </a:rPr>
              <a:t>Školský ples</a:t>
            </a:r>
            <a:endParaRPr lang="sk-SK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Termín plesu : 1.2.2013 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Príprave plesu bude venované nasledovné stretnutie triednych dôverníkov dňa 18.12.2013 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Arial" pitchFamily="34" charset="0"/>
                <a:cs typeface="Arial" pitchFamily="34" charset="0"/>
              </a:rPr>
              <a:t>Vzdelávací program „edutorok“</a:t>
            </a:r>
            <a:endParaRPr lang="sk-SK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Program určený pre žiakov 7., 8., 9. ročníka ZŠ</a:t>
            </a:r>
          </a:p>
          <a:p>
            <a:r>
              <a:rPr lang="sk-SK" sz="2400" u="sng" dirty="0" smtClean="0">
                <a:latin typeface="Times New Roman" pitchFamily="18" charset="0"/>
                <a:cs typeface="Times New Roman" pitchFamily="18" charset="0"/>
              </a:rPr>
              <a:t>Návrh plánu vzdelávacej aktivity </a:t>
            </a: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„edUtorkok“:</a:t>
            </a:r>
          </a:p>
          <a:p>
            <a:pPr marL="514350" indent="-514350">
              <a:buNone/>
            </a:pP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	1. Polícia/ mestská polícia/ armáda</a:t>
            </a:r>
          </a:p>
          <a:p>
            <a:pPr marL="514350" indent="-514350">
              <a:buNone/>
            </a:pP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	2. Lekár/ zdravotná sestra/ záchranár/ vedec</a:t>
            </a:r>
          </a:p>
          <a:p>
            <a:pPr marL="514350" indent="-514350">
              <a:buNone/>
            </a:pP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	3. Stavebníctvo (všetky profesie)</a:t>
            </a:r>
          </a:p>
          <a:p>
            <a:pPr marL="514350" indent="-514350">
              <a:buNone/>
            </a:pP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	4. Bankovníctvo/ poisťovníctvo/ právo</a:t>
            </a:r>
          </a:p>
          <a:p>
            <a:pPr marL="514350" indent="-514350">
              <a:buNone/>
            </a:pP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	5. Služby (kozmetika, kaderníctvo, reštauračné služby)</a:t>
            </a:r>
          </a:p>
          <a:p>
            <a:pPr marL="514350" indent="-514350">
              <a:buNone/>
            </a:pP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	6. IT/ telekomunikácie</a:t>
            </a:r>
          </a:p>
          <a:p>
            <a:pPr marL="514350" indent="-514350">
              <a:buNone/>
            </a:pP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	7. Úradník/ knihovník/ historik/ jazykovedec</a:t>
            </a:r>
          </a:p>
          <a:p>
            <a:pPr marL="514350" indent="-514350">
              <a:buNone/>
            </a:pP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	8. Poľnohospodár/ záhradník/ zverolekár/ lesník</a:t>
            </a:r>
          </a:p>
          <a:p>
            <a:pPr marL="514350" indent="-514350">
              <a:buNone/>
            </a:pP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	9. Novinár/ grafik/ básnik/ športovec</a:t>
            </a:r>
          </a:p>
          <a:p>
            <a:pPr marL="514350" indent="-514350">
              <a:buNone/>
            </a:pP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	10. Modeling/ hudobník/ umelec (maliar, kováč)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Arial" pitchFamily="34" charset="0"/>
                <a:cs typeface="Arial" pitchFamily="34" charset="0"/>
              </a:rPr>
              <a:t>Vzdelávací program „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edutorok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“</a:t>
            </a:r>
            <a:endParaRPr lang="sk-SK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Edukačné utorky budú organizované pod záštitou komisie Vzdelávania</a:t>
            </a:r>
          </a:p>
          <a:p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Na nasledujúcom stretnutí je potrebné prebrať návrh prvej besedy ako aj celkový harmonogram edukačných utorkov</a:t>
            </a:r>
            <a:endParaRPr lang="sk-SK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ovanie">
  <a:themeElements>
    <a:clrScheme name="Cestovani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ovani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ovani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608</TotalTime>
  <Words>237</Words>
  <Application>Microsoft Office PowerPoint</Application>
  <PresentationFormat>Prezentácia na obrazovke (4:3)</PresentationFormat>
  <Paragraphs>65</Paragraphs>
  <Slides>11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2" baseType="lpstr">
      <vt:lpstr>Cestovanie</vt:lpstr>
      <vt:lpstr>Stretnutie triednych dôverníkov    </vt:lpstr>
      <vt:lpstr>Posledná rozlúčka</vt:lpstr>
      <vt:lpstr>Program</vt:lpstr>
      <vt:lpstr>Rozdelenie triednych dôverníkov do komisií</vt:lpstr>
      <vt:lpstr>Rozdelenie triednych dôverníkov do komisií</vt:lpstr>
      <vt:lpstr>sladký MIKULÁŠ     6.12.2013</vt:lpstr>
      <vt:lpstr>Školský ples</vt:lpstr>
      <vt:lpstr>Vzdelávací program „edutorok“</vt:lpstr>
      <vt:lpstr>Vzdelávací program „edutorok“</vt:lpstr>
      <vt:lpstr>diskusia</vt:lpstr>
      <vt:lpstr>ĎAKUJEM ZA Pozornosť!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Stretnutie triednych dÔverníkov</dc:title>
  <dc:creator>Mata</dc:creator>
  <cp:lastModifiedBy>Mata</cp:lastModifiedBy>
  <cp:revision>36</cp:revision>
  <dcterms:created xsi:type="dcterms:W3CDTF">2013-12-10T10:24:34Z</dcterms:created>
  <dcterms:modified xsi:type="dcterms:W3CDTF">2014-01-07T20:48:59Z</dcterms:modified>
</cp:coreProperties>
</file>